
<file path=[Content_Types].xml><?xml version="1.0" encoding="utf-8"?>
<Types xmlns="http://schemas.openxmlformats.org/package/2006/content-types">
  <Default Extension="vml" ContentType="application/vnd.openxmlformats-officedocument.vmlDrawing"/>
  <Default Extension="bin" ContentType="application/vnd.openxmlformats-officedocument.oleObject"/>
  <Default Extension="png" ContentType="image/png"/>
  <Default Extension="emf" ContentType="image/x-emf"/>
  <Default Extension="jpeg" ContentType="image/jpeg"/>
  <Default Extension="JPG" ContentType="image/.jp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9" r:id="rId3"/>
  </p:sldMasterIdLst>
  <p:notesMasterIdLst>
    <p:notesMasterId r:id="rId5"/>
  </p:notesMasterIdLst>
  <p:sldIdLst>
    <p:sldId id="288" r:id="rId4"/>
    <p:sldId id="277" r:id="rId6"/>
    <p:sldId id="279" r:id="rId7"/>
    <p:sldId id="280" r:id="rId8"/>
    <p:sldId id="281" r:id="rId9"/>
    <p:sldId id="282" r:id="rId10"/>
    <p:sldId id="283" r:id="rId11"/>
    <p:sldId id="284" r:id="rId12"/>
    <p:sldId id="285" r:id="rId13"/>
    <p:sldId id="286" r:id="rId14"/>
    <p:sldId id="268" r:id="rId15"/>
    <p:sldId id="289" r:id="rId16"/>
  </p:sldIdLst>
  <p:sldSz cx="12192000" cy="6858000"/>
  <p:notesSz cx="6858000" cy="9144000"/>
  <p:custDataLst>
    <p:tags r:id="rId21"/>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12"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wangs" initials="w" lastIdx="1" clrIdx="0"/>
  <p:cmAuthor id="3" name="作者" initials="A" lastIdx="0" clrIdx="2"/>
  <p:cmAuthor id="4" name="李晓燕" initials="u" lastIdx="1" clrIdx="3"/>
  <p:cmAuthor id="0" name="chenwencheng" initials="chenwc" lastIdx="2" clrIdx="0"/>
  <p:cmAuthor id="557" name="未知用户157" initials="未" lastIdx="8" clrIdx="0"/>
  <p:cmAuthor id="558" name="未知用户158" initials="未" lastIdx="2" clrIdx="0"/>
  <p:cmAuthor id="2" name="PJ Landwehrle" initials="P" lastIdx="10" clrIdx="3"/>
  <p:cmAuthor id="559" name="未知用户159" initials="未" lastIdx="1" clrIdx="0"/>
  <p:cmAuthor id="560" name="未知用户160" initials="未" lastIdx="2" clrIdx="0"/>
  <p:cmAuthor id="353158055" name="韩雨" initials="韩" lastIdx="0" clrIdx="0"/>
  <p:cmAuthor id="5" name="罗阳|luoyang" initials="L" lastIdx="1" clrIdx="4"/>
  <p:cmAuthor id="562" name="順天" initials="順" lastIdx="1" clrIdx="0"/>
  <p:cmAuthor id="6" name="smkhan" initials="s" lastIdx="6" clrIdx="5"/>
  <p:cmAuthor id="7" name="liudehou" initials="l" lastIdx="2" clrIdx="2"/>
  <p:cmAuthor id="564" name="未知用户319" initials="未" lastIdx="1" clrIdx="0"/>
  <p:cmAuthor id="8" name="李超（IT）" initials="L" lastIdx="1" clrIdx="9"/>
  <p:cmAuthor id="9" name="wangwei" initials="vv" lastIdx="1" clrIdx="3"/>
  <p:cmAuthor id="566" name="未知用户87" initials="未" lastIdx="1" clrIdx="0"/>
  <p:cmAuthor id="10" name="zhangxin" initials="z" lastIdx="3" clrIdx="4"/>
  <p:cmAuthor id="567" name="未知用户88" initials="未" lastIdx="1" clrIdx="0"/>
  <p:cmAuthor id="11" name="guoxx" initials="g" lastIdx="2" clrIdx="8"/>
  <p:cmAuthor id="12" name="chenlin02" initials="c" lastIdx="2" clrIdx="10"/>
  <p:cmAuthor id="569" name="未知用户211" initials="未" lastIdx="8" clrIdx="0"/>
  <p:cmAuthor id="13" name="lian liu" initials="ll" lastIdx="1" clrIdx="13"/>
  <p:cmAuthor id="570" name="未知用户110" initials="未" lastIdx="1" clrIdx="0"/>
  <p:cmAuthor id="14" name="liulian@cmiot.cmcc" initials="W用" lastIdx="0" clrIdx="14"/>
  <p:cmAuthor id="571" name="未知用户293" initials="未" lastIdx="1" clrIdx="0"/>
  <p:cmAuthor id="15" name="13686" initials="1" lastIdx="1" clrIdx="14"/>
  <p:cmAuthor id="572" name="未知用户201" initials="未" lastIdx="8" clrIdx="0"/>
  <p:cmAuthor id="191251535" name="沈霄雷" initials="沈" lastIdx="833089" clrIdx="0"/>
  <p:cmAuthor id="16" name="周辉" initials="周" lastIdx="1" clrIdx="15"/>
  <p:cmAuthor id="191251536" name="crespo lee" initials="cl" lastIdx="32" clrIdx="36"/>
  <p:cmAuthor id="17" name="李 里" initials="李" lastIdx="1" clrIdx="17"/>
  <p:cmAuthor id="574" name="未知用户278" initials="未" lastIdx="1" clrIdx="0"/>
  <p:cmAuthor id="191251537" name="sammi" initials="s" lastIdx="0" clrIdx="12"/>
  <p:cmAuthor id="18" name="li kai" initials="lk" lastIdx="1" clrIdx="18"/>
  <p:cmAuthor id="575" name="未知用户279" initials="未" lastIdx="1" clrIdx="0"/>
  <p:cmAuthor id="19" name="lenovo" initials="l" lastIdx="1" clrIdx="18"/>
  <p:cmAuthor id="576" name="未知用户280" initials="未" lastIdx="4" clrIdx="2"/>
  <p:cmAuthor id="20" name="ldr" initials="l" lastIdx="1" clrIdx="19"/>
  <p:cmAuthor id="577" name="未知用户281" initials="未" lastIdx="1" clrIdx="0"/>
  <p:cmAuthor id="21" name="俞 芳婷" initials="俞" lastIdx="1" clrIdx="21"/>
  <p:cmAuthor id="578" name="未知用户282" initials="未" lastIdx="3" clrIdx="1"/>
  <p:cmAuthor id="22" name="heyanfeng8293@163.com" initials="" lastIdx="0" clrIdx="22"/>
  <p:cmAuthor id="579" name="未知用户283" initials="未" lastIdx="1" clrIdx="1"/>
  <p:cmAuthor id="23" name="Author" initials="A" lastIdx="0" clrIdx="22"/>
  <p:cmAuthor id="580" name="未知用户284" initials="未" lastIdx="1" clrIdx="0"/>
  <p:cmAuthor id="24" name="FFF" initials="F" lastIdx="1" clrIdx="23"/>
  <p:cmAuthor id="581" name="guanhh" initials="g" lastIdx="3" clrIdx="0"/>
  <p:cmAuthor id="25" name="MagicAlex" initials="M" lastIdx="4" clrIdx="24"/>
  <p:cmAuthor id="26" name="10270945" initials="1" lastIdx="2" clrIdx="25"/>
  <p:cmAuthor id="583" name="未知用户192" initials="未" lastIdx="1" clrIdx="0"/>
  <p:cmAuthor id="584" name="未知用户203" initials="未" lastIdx="1" clrIdx="1"/>
  <p:cmAuthor id="28" name="wangh" initials="w" lastIdx="1" clrIdx="27"/>
  <p:cmAuthor id="585" name="未知用户290" initials="未" lastIdx="2" clrIdx="0"/>
  <p:cmAuthor id="29" name="未知用户27" initials="未" lastIdx="1" clrIdx="0"/>
  <p:cmAuthor id="586" name="未知用户291" initials="未" lastIdx="8" clrIdx="0"/>
  <p:cmAuthor id="30" name="samuel" initials="s" lastIdx="1" clrIdx="29"/>
  <p:cmAuthor id="587" name="未知用户292" initials="未" lastIdx="1" clrIdx="0"/>
  <p:cmAuthor id="31" name="谭登中|tandengzhong" initials="谭" lastIdx="1" clrIdx="30"/>
  <p:cmAuthor id="588" name="未知用户184" initials="未" lastIdx="1" clrIdx="1"/>
  <p:cmAuthor id="32" name="huwenxiao" initials="h" lastIdx="1" clrIdx="37"/>
  <p:cmAuthor id="589" name="未知用户295" initials="未" lastIdx="1" clrIdx="0"/>
  <p:cmAuthor id="33" name="Alan Qin" initials="A" lastIdx="2" clrIdx="32"/>
  <p:cmAuthor id="590" name="未知用户297" initials="未" lastIdx="1" clrIdx="0"/>
  <p:cmAuthor id="34" name="wanglongfei@cmiot.cmcc" initials="w" lastIdx="1" clrIdx="33"/>
  <p:cmAuthor id="591" name="未知用户181" initials="未" lastIdx="2" clrIdx="0"/>
  <p:cmAuthor id="35" name="yuange" initials="y" lastIdx="1" clrIdx="45"/>
  <p:cmAuthor id="592" name="ye gusong" initials="y" lastIdx="1" clrIdx="0"/>
  <p:cmAuthor id="36" name="sizhao@cmsr.cmcc" initials="S" lastIdx="1" clrIdx="49"/>
  <p:cmAuthor id="593" name="wei muzi" initials="w" lastIdx="1" clrIdx="4"/>
  <p:cmAuthor id="37" name="殷格非" initials="殷" lastIdx="2" clrIdx="0"/>
  <p:cmAuthor id="594" name="孙" initials="孙" lastIdx="1" clrIdx="50"/>
  <p:cmAuthor id="38" name="z r" initials="zr" lastIdx="5" clrIdx="12"/>
  <p:cmAuthor id="595" name="未知用户187" initials="未" lastIdx="10" clrIdx="0"/>
  <p:cmAuthor id="39" name="lc xue" initials="lx" lastIdx="1" clrIdx="22"/>
  <p:cmAuthor id="596" name="Microsoft Office User" initials="M" lastIdx="2" clrIdx="86"/>
  <p:cmAuthor id="40" name="小延魔法师" initials="小" lastIdx="1126286" clrIdx="0"/>
  <p:cmAuthor id="597" name="catherine" initials="c" lastIdx="1" clrIdx="1"/>
  <p:cmAuthor id="41" name="徐 正国" initials="徐" lastIdx="1" clrIdx="45"/>
  <p:cmAuthor id="42" name="Unknown User117" initials="U" lastIdx="10" clrIdx="0"/>
  <p:cmAuthor id="43" name="黄晓平" initials="黄" lastIdx="0" clrIdx="0"/>
  <p:cmAuthor id="600" name="未知用户287" initials="未" lastIdx="0" clrIdx="1"/>
  <p:cmAuthor id="44" name="徐琳00159163" initials="徐琳00159163" lastIdx="1" clrIdx="37"/>
  <p:cmAuthor id="601" name="未知用户288" initials="未" lastIdx="1" clrIdx="0"/>
  <p:cmAuthor id="45" name="李婧宜_YBferYVR" initials="authorId_1217247658" lastIdx="0" clrIdx="0"/>
  <p:cmAuthor id="46" name="Hou Yingfeng" initials="H" lastIdx="10" clrIdx="23"/>
  <p:cmAuthor id="603" name="�Ÿ�" initials="�" lastIdx="1" clrIdx="0"/>
  <p:cmAuthor id="47" name="luoli" initials="L" lastIdx="1" clrIdx="46"/>
  <p:cmAuthor id="48" name="未知的使用者80" initials="" lastIdx="0" clrIdx="0"/>
  <p:cmAuthor id="605" name="yudi lin" initials="y" lastIdx="0" clrIdx="0"/>
  <p:cmAuthor id="49" name="未知用户51" initials="" lastIdx="1" clrIdx="1"/>
  <p:cmAuthor id="607" name="liuzga" initials="l" lastIdx="1" clrIdx="3"/>
  <p:cmAuthor id="51" name="关全全10258021" initials="关" lastIdx="1" clrIdx="36"/>
  <p:cmAuthor id="608" name="49554261@qq.com" initials="4" lastIdx="2" clrIdx="2"/>
  <p:cmAuthor id="52" name="未知的使用者83" initials="" lastIdx="1" clrIdx="0"/>
  <p:cmAuthor id="609" name="未知用户230" initials="未" lastIdx="1" clrIdx="0"/>
  <p:cmAuthor id="53" name="未知的使用者118" initials="" lastIdx="1" clrIdx="0"/>
  <p:cmAuthor id="610" name="11839" initials="1" lastIdx="1" clrIdx="609"/>
  <p:cmAuthor id="54" name="未知的使用者84" initials="" lastIdx="1" clrIdx="1"/>
  <p:cmAuthor id="611" name="未知用户216" initials="未" lastIdx="1" clrIdx="0"/>
  <p:cmAuthor id="55" name="未知的使用者70" initials="" lastIdx="1" clrIdx="0"/>
  <p:cmAuthor id="612" name="未知用户266" initials="未" lastIdx="1" clrIdx="1"/>
  <p:cmAuthor id="56" name="未知的使用者85" initials="" lastIdx="1" clrIdx="0"/>
  <p:cmAuthor id="613" name="未知用户243" initials="未" lastIdx="1" clrIdx="0"/>
  <p:cmAuthor id="57" name="未知的使用者40" initials="" lastIdx="1" clrIdx="0"/>
  <p:cmAuthor id="614" name="未知用户196" initials="未" lastIdx="1" clrIdx="0"/>
  <p:cmAuthor id="58" name="未知的使用者87" initials="" lastIdx="1" clrIdx="0"/>
  <p:cmAuthor id="59" name="曾红" initials="" lastIdx="0" clrIdx="0"/>
  <p:cmAuthor id="616" name="未知用户219" initials="未" lastIdx="6" clrIdx="0"/>
  <p:cmAuthor id="60" name="未知的使用者90" initials="" lastIdx="8" clrIdx="0"/>
  <p:cmAuthor id="617" name="未知用户222" initials="未" lastIdx="1" clrIdx="0"/>
  <p:cmAuthor id="691587971" name="da lin" initials="dl" lastIdx="1" clrIdx="48"/>
  <p:cmAuthor id="618" name="未知用户200" initials="未" lastIdx="8" clrIdx="0"/>
  <p:cmAuthor id="61" name="未知的使用者29" initials="" lastIdx="1" clrIdx="0"/>
  <p:cmAuthor id="691587972" name="CMCC" initials="C" lastIdx="2" clrIdx="56"/>
  <p:cmAuthor id="619" name="未知用户213" initials="未" lastIdx="1" clrIdx="0"/>
  <p:cmAuthor id="62" name="未知的使用者91" initials="" lastIdx="1" clrIdx="0"/>
  <p:cmAuthor id="691587973" name="Tianchi Yao" initials="TY" lastIdx="31" clrIdx="72"/>
  <p:cmAuthor id="620" name="未知用户214" initials="未" lastIdx="2" clrIdx="0"/>
  <p:cmAuthor id="63" name="未知的使用者98" initials="" lastIdx="1" clrIdx="0"/>
  <p:cmAuthor id="64" name="CHRISYU" initials="" lastIdx="1" clrIdx="0"/>
  <p:cmAuthor id="621" name="未知用户215" initials="未" lastIdx="1" clrIdx="0"/>
  <p:cmAuthor id="65" name="未知的使用者113" initials="" lastIdx="1" clrIdx="2"/>
  <p:cmAuthor id="622" name="未知用户231" initials="未" lastIdx="1" clrIdx="0"/>
  <p:cmAuthor id="66" name="liucunri" initials="" lastIdx="1" clrIdx="0"/>
  <p:cmAuthor id="623" name="未知用户233" initials="未" lastIdx="11" clrIdx="0"/>
  <p:cmAuthor id="67" name="未知用户9" initials="" lastIdx="1" clrIdx="0"/>
  <p:cmAuthor id="624" name="未知用户234" initials="未" lastIdx="7" clrIdx="1"/>
  <p:cmAuthor id="68" name="Unknown User48" initials="" lastIdx="8" clrIdx="0"/>
  <p:cmAuthor id="625" name="未知用户235" initials="未" lastIdx="1" clrIdx="2"/>
  <p:cmAuthor id="69" name="未知用户103" initials="" lastIdx="1" clrIdx="0"/>
  <p:cmAuthor id="626" name="未知用户236" initials="未" lastIdx="1" clrIdx="0"/>
  <p:cmAuthor id="70" name="Unknown User52" initials="" lastIdx="1" clrIdx="0"/>
  <p:cmAuthor id="627" name="未知用户237" initials="未" lastIdx="1" clrIdx="0"/>
  <p:cmAuthor id="71" name="未知的使用者42" initials="" lastIdx="1" clrIdx="0"/>
  <p:cmAuthor id="628" name="未知用户240" initials="未" lastIdx="2" clrIdx="0"/>
  <p:cmAuthor id="72" name="Unknown User50" initials="" lastIdx="1" clrIdx="0"/>
  <p:cmAuthor id="629" name="未知用户221" initials="未" lastIdx="44" clrIdx="1"/>
  <p:cmAuthor id="73" name="未知的使用者120" initials="" lastIdx="1" clrIdx="0"/>
  <p:cmAuthor id="630" name="v15194" initials="v" lastIdx="5" clrIdx="87"/>
  <p:cmAuthor id="74" name="px" initials="" lastIdx="3" clrIdx="1"/>
  <p:cmAuthor id="75" name="Sky123.Org" initials="" lastIdx="1" clrIdx="0"/>
  <p:cmAuthor id="76" name="wangzhengyu" initials="w" lastIdx="1" clrIdx="25"/>
  <p:cmAuthor id="633" name="Carol Kelly" initials="C" lastIdx="1" clrIdx="0"/>
  <p:cmAuthor id="77" name="elfinhsu" initials="" lastIdx="1" clrIdx="0"/>
  <p:cmAuthor id="634" name="未知的使用者155" initials="未" lastIdx="1" clrIdx="0"/>
  <p:cmAuthor id="79" name="微软用户" initials="" lastIdx="1" clrIdx="0"/>
  <p:cmAuthor id="80" name="未知的使用者73" initials="" lastIdx="1" clrIdx="0"/>
  <p:cmAuthor id="637" name="Unknown User55" initials="U" lastIdx="1" clrIdx="1"/>
  <p:cmAuthor id="81" name="未知的使用者24" initials="" lastIdx="8" clrIdx="0"/>
  <p:cmAuthor id="638" name="未知用户343" initials="未" lastIdx="1" clrIdx="0"/>
  <p:cmAuthor id="82" name="未知用户16" initials="" lastIdx="1" clrIdx="0"/>
  <p:cmAuthor id="639" name="Huipeng Cao" initials="H" lastIdx="1" clrIdx="0"/>
  <p:cmAuthor id="83" name="Mary Feil-Jacobs" initials="" lastIdx="43" clrIdx="1"/>
  <p:cmAuthor id="640" name="李 雷雨" initials="李" lastIdx="1" clrIdx="0"/>
  <p:cmAuthor id="84" name="LiuHui" initials="" lastIdx="1" clrIdx="0"/>
  <p:cmAuthor id="641" name="91257" initials="9" lastIdx="0" clrIdx="1"/>
  <p:cmAuthor id="85" name="未知的使用者45" initials="" lastIdx="1" clrIdx="0"/>
  <p:cmAuthor id="642" name="vicky" initials="v" lastIdx="2" clrIdx="1"/>
  <p:cmAuthor id="86" name="王鹏凯" initials="" lastIdx="1" clrIdx="0"/>
  <p:cmAuthor id="87" name="未知用户104" initials="" lastIdx="1" clrIdx="0"/>
  <p:cmAuthor id="88" name="未知用户5" initials="" lastIdx="1" clrIdx="0"/>
  <p:cmAuthor id="89" name="未知的使用者10" initials="" lastIdx="3" clrIdx="1"/>
  <p:cmAuthor id="90" name="未知的使用者93" initials="" lastIdx="1" clrIdx="1"/>
  <p:cmAuthor id="91" name="Q Q" initials="Q" lastIdx="1" clrIdx="3"/>
  <p:cmAuthor id="92" name="LeeElva" initials="" lastIdx="1" clrIdx="0"/>
  <p:cmAuthor id="93" name="未知用户99" initials="" lastIdx="1" clrIdx="2"/>
  <p:cmAuthor id="94" name="未知的使用者34" initials="" lastIdx="1" clrIdx="0"/>
  <p:cmAuthor id="95" name="未知的使用者115" initials="" lastIdx="1" clrIdx="1"/>
  <p:cmAuthor id="96" name="未知用户57" initials="" lastIdx="1" clrIdx="0"/>
  <p:cmAuthor id="97" name="lianghb" initials="" lastIdx="19" clrIdx="0"/>
  <p:cmAuthor id="98" name="未知用户17" initials="" lastIdx="0" clrIdx="1"/>
  <p:cmAuthor id="99" name="Deanna Schuler (Bookey Consulting)" initials="" lastIdx="2" clrIdx="0"/>
  <p:cmAuthor id="100" name="未知的使用者57" initials="" lastIdx="1" clrIdx="0"/>
  <p:cmAuthor id="101" name="未知的使用者16" initials="" lastIdx="6" clrIdx="0"/>
  <p:cmAuthor id="658" name="Think" initials="T" lastIdx="6" clrIdx="3"/>
  <p:cmAuthor id="102" name="未知的使用者35" initials="" lastIdx="1" clrIdx="0"/>
  <p:cmAuthor id="103" name="未知用户102" initials="" lastIdx="1" clrIdx="1"/>
  <p:cmAuthor id="104" name="maxine" initials="" lastIdx="0" clrIdx="0"/>
  <p:cmAuthor id="105" name="未知的使用者121" initials="" lastIdx="1" clrIdx="1"/>
  <p:cmAuthor id="662" name="敢 王" initials="敢" lastIdx="1" clrIdx="0"/>
  <p:cmAuthor id="106" name="未知的使用者12" initials="" lastIdx="1" clrIdx="0"/>
  <p:cmAuthor id="663" name="邓 勇" initials="邓" lastIdx="1" clrIdx="0"/>
  <p:cmAuthor id="107" name="周元元" initials="" lastIdx="5" clrIdx="0"/>
  <p:cmAuthor id="664" name="陈城" initials="陈" lastIdx="0" clrIdx="2"/>
  <p:cmAuthor id="108" name="未知的使用者27" initials="" lastIdx="8" clrIdx="0"/>
  <p:cmAuthor id="665" name="Sharon" initials="S" lastIdx="1" clrIdx="2"/>
  <p:cmAuthor id="109" name="刘豹" initials="刘" lastIdx="0" clrIdx="0"/>
  <p:cmAuthor id="666" name="yangxy" initials="y" lastIdx="1" clrIdx="88"/>
  <p:cmAuthor id="110" name="未知的使用者30" initials="" lastIdx="8" clrIdx="0"/>
  <p:cmAuthor id="111" name="未知的使用者53" initials="" lastIdx="1" clrIdx="0"/>
  <p:cmAuthor id="112" name="未知用户58" initials="" lastIdx="5" clrIdx="1"/>
  <p:cmAuthor id="113" name="未知的使用者25" initials="" lastIdx="1" clrIdx="0"/>
  <p:cmAuthor id="114" name="liupeng" initials="" lastIdx="1" clrIdx="1"/>
  <p:cmAuthor id="115" name="未知用户24" initials="" lastIdx="1" clrIdx="0"/>
  <p:cmAuthor id="116" name="AbuSina" initials="" lastIdx="2" clrIdx="0"/>
  <p:cmAuthor id="117" name="hl sun" initials="" lastIdx="1" clrIdx="0"/>
  <p:cmAuthor id="118" name="未知的使用者94" initials="" lastIdx="1" clrIdx="2"/>
  <p:cmAuthor id="119" name="未知用户66" initials="" lastIdx="1" clrIdx="0"/>
  <p:cmAuthor id="120" name="史璐瑶" initials="史" lastIdx="1" clrIdx="23"/>
  <p:cmAuthor id="121" name="未知用户19" initials="" lastIdx="1" clrIdx="0"/>
  <p:cmAuthor id="122" name="周宏達JerryChou" initials="" lastIdx="6" clrIdx="2"/>
  <p:cmAuthor id="123" name="幺以谦" initials="幺" lastIdx="2" clrIdx="1"/>
  <p:cmAuthor id="124" name="未知用户7" initials="" lastIdx="1" clrIdx="0"/>
  <p:cmAuthor id="125" name="未知的使用者56" initials="" lastIdx="1" clrIdx="0"/>
  <p:cmAuthor id="126" name="张妍" initials="张" lastIdx="5" clrIdx="0"/>
  <p:cmAuthor id="127" name="未知的使用者119" initials="" lastIdx="1" clrIdx="2"/>
  <p:cmAuthor id="128" name="未知用户59" initials="" lastIdx="0" clrIdx="1"/>
  <p:cmAuthor id="129" name="未知的使用者22" initials="" lastIdx="8" clrIdx="0"/>
  <p:cmAuthor id="130" name="未知的使用者103" initials="" lastIdx="8" clrIdx="0"/>
  <p:cmAuthor id="131" name="Wenwen" initials="" lastIdx="1" clrIdx="1"/>
  <p:cmAuthor id="132" name="未知的使用者117" initials="" lastIdx="1" clrIdx="0"/>
  <p:cmAuthor id="133" name="未知的使用者33" initials="" lastIdx="1" clrIdx="0"/>
  <p:cmAuthor id="134" name="未知的使用者28" initials="" lastIdx="1" clrIdx="0"/>
  <p:cmAuthor id="135" name="未知用户67" initials="" lastIdx="1" clrIdx="0"/>
  <p:cmAuthor id="136" name="未知用户114" initials="" lastIdx="1" clrIdx="0"/>
  <p:cmAuthor id="137" name="未知用户18" initials="" lastIdx="10" clrIdx="0"/>
  <p:cmAuthor id="138" name="未知的使用者67" initials="" lastIdx="1" clrIdx="0"/>
  <p:cmAuthor id="139" name="未知的使用者46" initials="" lastIdx="1" clrIdx="1"/>
  <p:cmAuthor id="140" name="未知的使用者26" initials="" lastIdx="1" clrIdx="0"/>
  <p:cmAuthor id="141" name="未知的使用者43" initials="" lastIdx="1" clrIdx="0"/>
  <p:cmAuthor id="142" name="未知的使用者9" initials="" lastIdx="1" clrIdx="0"/>
  <p:cmAuthor id="143" name="未知用户62" initials="" lastIdx="1" clrIdx="1"/>
  <p:cmAuthor id="144" name="yuanzh" initials="" lastIdx="1" clrIdx="1"/>
  <p:cmAuthor id="145" name="不明使用者57" initials="" lastIdx="1" clrIdx="0"/>
  <p:cmAuthor id="146" name="未知用户108" initials="" lastIdx="1" clrIdx="0"/>
  <p:cmAuthor id="147" name="未知的使用者110" initials="" lastIdx="1" clrIdx="0"/>
  <p:cmAuthor id="148" name="linyd" initials="" lastIdx="3" clrIdx="1"/>
  <p:cmAuthor id="149" name="未知用户8" initials="" lastIdx="1" clrIdx="0"/>
  <p:cmAuthor id="150" name="未知的使用者31" initials="" lastIdx="1" clrIdx="0"/>
  <p:cmAuthor id="151" name="未知用户81" initials="" lastIdx="1" clrIdx="0"/>
  <p:cmAuthor id="152" name="未知用户115" initials="" lastIdx="1" clrIdx="0"/>
  <p:cmAuthor id="153" name="未知用户21" initials="" lastIdx="1" clrIdx="0"/>
  <p:cmAuthor id="154" name="未知的使用者68" initials="" lastIdx="1" clrIdx="0"/>
  <p:cmAuthor id="155" name="mm" initials="" lastIdx="1" clrIdx="0"/>
  <p:cmAuthor id="156" name="未知用户15" initials="" lastIdx="1" clrIdx="0"/>
  <p:cmAuthor id="157" name="朱晓瑜" initials="" lastIdx="54" clrIdx="0"/>
  <p:cmAuthor id="158" name="不明使用者20" initials="" lastIdx="1" clrIdx="0"/>
  <p:cmAuthor id="159" name="未知用户82" initials="" lastIdx="1" clrIdx="0"/>
  <p:cmAuthor id="160" name="未知的使用者7" initials="" lastIdx="2" clrIdx="0"/>
  <p:cmAuthor id="161" name="未知用户6" initials="" lastIdx="8" clrIdx="0"/>
  <p:cmAuthor id="162" name="未知的使用者55" initials="" lastIdx="1" clrIdx="0"/>
  <p:cmAuthor id="163" name="未知的使用者111" initials="" lastIdx="1" clrIdx="0"/>
  <p:cmAuthor id="164" name="未知的使用者50" initials="" lastIdx="1" clrIdx="0"/>
  <p:cmAuthor id="165" name="未知的使用者11" initials="" lastIdx="1" clrIdx="0"/>
  <p:cmAuthor id="166" name="未知用户47" initials="" lastIdx="6" clrIdx="0"/>
  <p:cmAuthor id="167" name="未知用户106" initials="未" lastIdx="1" clrIdx="0"/>
  <p:cmAuthor id="168" name="未知用户116" initials="" lastIdx="1" clrIdx="1"/>
  <p:cmAuthor id="169" name="未知的使用者150" initials="未" lastIdx="1" clrIdx="0"/>
  <p:cmAuthor id="170" name="未知的使用者69" initials="" lastIdx="1" clrIdx="1"/>
  <p:cmAuthor id="171" name="未知的使用者112" initials="" lastIdx="1" clrIdx="1"/>
  <p:cmAuthor id="173" name="Kevin Hu" initials="" lastIdx="1" clrIdx="0"/>
  <p:cmAuthor id="174" name="未知的使用者38" initials="" lastIdx="1" clrIdx="0"/>
  <p:cmAuthor id="175" name="唐可欣" initials="" lastIdx="1" clrIdx="0"/>
  <p:cmAuthor id="176" name="未知的使用者8" initials="" lastIdx="1" clrIdx="0"/>
  <p:cmAuthor id="177" name="不明使用者56" initials="" lastIdx="1" clrIdx="0"/>
  <p:cmAuthor id="178" name="P00035_jeremy" initials="" lastIdx="1" clrIdx="0"/>
  <p:cmAuthor id="179" name="Unknown User7" initials="" lastIdx="1" clrIdx="0"/>
  <p:cmAuthor id="180" name="muzi wei" initials="" lastIdx="1" clrIdx="0"/>
  <p:cmAuthor id="181" name="未知的使用者41" initials="" lastIdx="1" clrIdx="0"/>
  <p:cmAuthor id="182" name="未知的使用者13" initials="" lastIdx="1" clrIdx="0"/>
  <p:cmAuthor id="183" name="djj" initials="" lastIdx="2" clrIdx="0"/>
  <p:cmAuthor id="184" name="未知用户117" initials="" lastIdx="1" clrIdx="2"/>
  <p:cmAuthor id="185" name="ztolei@163.com" initials="z" lastIdx="1" clrIdx="50"/>
  <p:cmAuthor id="186" name="未知用户13" initials="" lastIdx="1" clrIdx="0"/>
  <p:cmAuthor id="187" name="不明使用者21" initials="" lastIdx="1" clrIdx="0"/>
  <p:cmAuthor id="188" name="YUMINGNJ" initials="" lastIdx="3" clrIdx="0"/>
  <p:cmAuthor id="189" name="未知的使用者52" initials="" lastIdx="1" clrIdx="1"/>
  <p:cmAuthor id="381437688" name="谢学斌" initials="谢" lastIdx="0" clrIdx="0"/>
  <p:cmAuthor id="190" name="未知用户109" initials="" lastIdx="1" clrIdx="1"/>
  <p:cmAuthor id="192" name="thomas" initials="" lastIdx="1" clrIdx="49"/>
  <p:cmAuthor id="193" name="未知的使用者3" initials="" lastIdx="7" clrIdx="1"/>
  <p:cmAuthor id="194" name="未知用户14" initials="" lastIdx="1" clrIdx="0"/>
  <p:cmAuthor id="195" name="Unknown User65" initials="U" lastIdx="1" clrIdx="0"/>
  <p:cmAuthor id="196" name="未知用户98" initials="" lastIdx="1" clrIdx="2"/>
  <p:cmAuthor id="198" name="未知用户83" initials="" lastIdx="1" clrIdx="1"/>
  <p:cmAuthor id="199" name="未知用户61" initials="" lastIdx="8" clrIdx="0"/>
  <p:cmAuthor id="200" name="張秀娟" initials="" lastIdx="1" clrIdx="2"/>
  <p:cmAuthor id="201" name="Jason Wang" initials="" lastIdx="1" clrIdx="0"/>
  <p:cmAuthor id="202" name="不明使用者18" initials="" lastIdx="0" clrIdx="1"/>
  <p:cmAuthor id="203" name="未知用户28" initials="未" lastIdx="5" clrIdx="1"/>
  <p:cmAuthor id="204" name="未知的使用者72" initials="" lastIdx="1" clrIdx="0"/>
  <p:cmAuthor id="205" name="未知的使用者48" initials="" lastIdx="1" clrIdx="0"/>
  <p:cmAuthor id="206" name="未知的使用者104" initials="" lastIdx="1" clrIdx="0"/>
  <p:cmAuthor id="207" name="未知用户60" initials="" lastIdx="1" clrIdx="0"/>
  <p:cmAuthor id="208" name="未知的使用者39" initials="未" lastIdx="10" clrIdx="0"/>
  <p:cmAuthor id="209" name="Shawna Strickland" initials="" lastIdx="2" clrIdx="0"/>
  <p:cmAuthor id="210" name="未知的使用者36" initials="" lastIdx="3" clrIdx="1"/>
  <p:cmAuthor id="212" name="Daniel Wuu" initials="" lastIdx="1" clrIdx="0"/>
  <p:cmAuthor id="213" name="未知用户56" initials="" lastIdx="1" clrIdx="0"/>
  <p:cmAuthor id="214" name="未知的使用者14" initials="" lastIdx="2" clrIdx="0"/>
  <p:cmAuthor id="217" name="Ashley Eberenz" initials="" lastIdx="7" clrIdx="1"/>
  <p:cmAuthor id="218" name="不明使用者19" initials="" lastIdx="1" clrIdx="0"/>
  <p:cmAuthor id="219" name="qiantong" initials="" lastIdx="3" clrIdx="1"/>
  <p:cmAuthor id="220" name="未知的使用者74" initials="" lastIdx="1" clrIdx="0"/>
  <p:cmAuthor id="221" name="未知的使用者23" initials="" lastIdx="1" clrIdx="0"/>
  <p:cmAuthor id="222" name="未知的使用者1" initials="" lastIdx="8" clrIdx="0"/>
  <p:cmAuthor id="223" name="116304" initials="" lastIdx="1" clrIdx="1"/>
  <p:cmAuthor id="224" name="未知用户31" initials="未" lastIdx="1" clrIdx="1"/>
  <p:cmAuthor id="225" name="R affer" initials="" lastIdx="1" clrIdx="0"/>
  <p:cmAuthor id="226" name="qihua-DCMS" initials="" lastIdx="0" clrIdx="0"/>
  <p:cmAuthor id="227" name="未知用户55" initials="" lastIdx="1" clrIdx="0"/>
  <p:cmAuthor id="228" name="未知的使用者95" initials="" lastIdx="1" clrIdx="0"/>
  <p:cmAuthor id="230" name="未知的使用者32" initials="" lastIdx="1" clrIdx="0"/>
  <p:cmAuthor id="231" name="未知的使用者49" initials="" lastIdx="1" clrIdx="0"/>
  <p:cmAuthor id="232" name="Unknown User26" initials="U" lastIdx="1" clrIdx="1"/>
  <p:cmAuthor id="233" name="yuexuejun" initials="" lastIdx="3" clrIdx="0"/>
  <p:cmAuthor id="234" name="未知的使用者71" initials="" lastIdx="1" clrIdx="1"/>
  <p:cmAuthor id="8535702" name="曾蓓/贝贝" initials="曾" lastIdx="0" clrIdx="0"/>
  <p:cmAuthor id="235" name="未知的使用者105" initials="" lastIdx="1" clrIdx="0"/>
  <p:cmAuthor id="236" name="Unknown User70" initials="" lastIdx="1" clrIdx="0"/>
  <p:cmAuthor id="210492765" name="施普希（菜菜）" initials="施" lastIdx="0" clrIdx="0"/>
  <p:cmAuthor id="237" name="clinchen" initials="" lastIdx="0" clrIdx="1"/>
  <p:cmAuthor id="238" name="未知用户23" initials="" lastIdx="1" clrIdx="0"/>
  <p:cmAuthor id="239" name="hanjuncompany" initials="" lastIdx="1" clrIdx="0"/>
  <p:cmAuthor id="240" name="kathy chen" initials="" lastIdx="3" clrIdx="0"/>
  <p:cmAuthor id="241" name="未知的使用者63" initials="" lastIdx="1" clrIdx="0"/>
  <p:cmAuthor id="242" name="未知的使用者64" initials="" lastIdx="3" clrIdx="1"/>
  <p:cmAuthor id="243" name="未知的使用者47" initials="" lastIdx="1" clrIdx="0"/>
  <p:cmAuthor id="244" name="未知的使用者60" initials="" lastIdx="8" clrIdx="0"/>
  <p:cmAuthor id="245" name="未知的使用者59" initials="" lastIdx="1" clrIdx="0"/>
  <p:cmAuthor id="246" name="未知的使用者54" initials="" lastIdx="1" clrIdx="0"/>
  <p:cmAuthor id="247" name="未知的使用者66" initials="" lastIdx="8" clrIdx="0"/>
  <p:cmAuthor id="248" name="未知的使用者65" initials="" lastIdx="1" clrIdx="0"/>
  <p:cmAuthor id="249" name="未知的使用者106" initials="" lastIdx="3" clrIdx="1"/>
  <p:cmAuthor id="250" name="未知的使用者107" initials="" lastIdx="1" clrIdx="1"/>
  <p:cmAuthor id="251" name="未知的使用者108" initials="" lastIdx="1" clrIdx="0"/>
  <p:cmAuthor id="252" name="未知的使用者86" initials="" lastIdx="1" clrIdx="0"/>
  <p:cmAuthor id="253" name="未知的使用者116" initials="" lastIdx="1" clrIdx="1"/>
  <p:cmAuthor id="254" name="未知的使用者44" initials="" lastIdx="1" clrIdx="0"/>
  <p:cmAuthor id="255" name="未知的使用者37" initials="" lastIdx="1" clrIdx="0"/>
  <p:cmAuthor id="256" name="未知的使用者126" initials="" lastIdx="1" clrIdx="0"/>
  <p:cmAuthor id="257" name="未知的使用者127" initials="" lastIdx="3" clrIdx="1"/>
  <p:cmAuthor id="258" name="未知的使用者128" initials="" lastIdx="1" clrIdx="1"/>
  <p:cmAuthor id="259" name="未知的使用者124" initials="" lastIdx="1" clrIdx="0"/>
  <p:cmAuthor id="260" name="未知的使用者125" initials="" lastIdx="1" clrIdx="0"/>
  <p:cmAuthor id="261" name="Sara Chen" initials="" lastIdx="1" clrIdx="0"/>
  <p:cmAuthor id="262" name="huang gerrard" initials="" lastIdx="1" clrIdx="0"/>
  <p:cmAuthor id="263" name="未知用户170" initials="" lastIdx="1" clrIdx="0"/>
  <p:cmAuthor id="264" name="未知用户171" initials="" lastIdx="5" clrIdx="1"/>
  <p:cmAuthor id="265" name="未知用户172" initials="" lastIdx="1" clrIdx="1"/>
  <p:cmAuthor id="266" name="未知用户173" initials="" lastIdx="1" clrIdx="0"/>
  <p:cmAuthor id="267" name="未知用户149" initials="" lastIdx="1" clrIdx="0"/>
  <p:cmAuthor id="268" name="未知用户150" initials="" lastIdx="1" clrIdx="0"/>
  <p:cmAuthor id="269" name="未知用户151" initials="" lastIdx="2" clrIdx="0"/>
  <p:cmAuthor id="270" name="未知用户152" initials="" lastIdx="8" clrIdx="0"/>
  <p:cmAuthor id="271" name="未知用户153" initials="" lastIdx="8" clrIdx="0"/>
  <p:cmAuthor id="272" name="未知用户154" initials="" lastIdx="1" clrIdx="0"/>
  <p:cmAuthor id="273" name="未知用户155" initials="" lastIdx="1" clrIdx="0"/>
  <p:cmAuthor id="274" name="未知用户41" initials="" lastIdx="8" clrIdx="0"/>
  <p:cmAuthor id="275" name="未知用户44" initials="" lastIdx="1" clrIdx="0"/>
  <p:cmAuthor id="276" name="未知用户45" initials="" lastIdx="1" clrIdx="0"/>
  <p:cmAuthor id="277" name="未知用户156" initials="" lastIdx="10" clrIdx="0"/>
  <p:cmAuthor id="278" name="未知用户64" initials="" lastIdx="1" clrIdx="0"/>
  <p:cmAuthor id="279" name="未知用户65" initials="" lastIdx="1" clrIdx="0"/>
  <p:cmAuthor id="394525608" name="仇怿俊" initials="仇" lastIdx="0" clrIdx="0"/>
  <p:cmAuthor id="280" name="未知用户68" initials="" lastIdx="1" clrIdx="0"/>
  <p:cmAuthor id="394525609" name="Xiaosu Wang" initials="XW" lastIdx="1" clrIdx="24"/>
  <p:cmAuthor id="281" name="未知用户69" initials="" lastIdx="2" clrIdx="0"/>
  <p:cmAuthor id="394525610" name="李 雨桐" initials="李" lastIdx="1" clrIdx="50"/>
  <p:cmAuthor id="282" name="未知用户70" initials="" lastIdx="1" clrIdx="1"/>
  <p:cmAuthor id="394525611" name="ShanQiu LH" initials="SL" lastIdx="1" clrIdx="51"/>
  <p:cmAuthor id="283" name="未知用户71" initials="" lastIdx="1" clrIdx="0"/>
  <p:cmAuthor id="394525612" name="goulei" initials="g" lastIdx="2" clrIdx="41"/>
  <p:cmAuthor id="284" name="未知用户72" initials="" lastIdx="1" clrIdx="0"/>
  <p:cmAuthor id="285" name="未知用户73" initials="" lastIdx="2" clrIdx="0"/>
  <p:cmAuthor id="286" name="未知用户49" initials="" lastIdx="1" clrIdx="0"/>
  <p:cmAuthor id="287" name="未知用户50" initials="" lastIdx="1" clrIdx="0"/>
  <p:cmAuthor id="288" name="未知用户52" initials="" lastIdx="1" clrIdx="0"/>
  <p:cmAuthor id="289" name="MA15" initials="" lastIdx="1" clrIdx="0"/>
  <p:cmAuthor id="290" name="未知用户53" initials="" lastIdx="10" clrIdx="0"/>
  <p:cmAuthor id="291" name="未知用户96" initials="" lastIdx="1" clrIdx="0"/>
  <p:cmAuthor id="292" name="未知用户48" initials="" lastIdx="1" clrIdx="0"/>
  <p:cmAuthor id="293" name="未知用户97" initials="" lastIdx="2" clrIdx="0"/>
  <p:cmAuthor id="294" name="未知用户40" initials="" lastIdx="5" clrIdx="1"/>
  <p:cmAuthor id="295" name="未知用户43" initials="" lastIdx="1" clrIdx="0"/>
  <p:cmAuthor id="296" name="未知用户100" initials="" lastIdx="1" clrIdx="0"/>
  <p:cmAuthor id="297" name="未知用户101" initials="" lastIdx="1" clrIdx="0"/>
  <p:cmAuthor id="298" name="未知用户26" initials="" lastIdx="1" clrIdx="0"/>
  <p:cmAuthor id="299" name="未知用户29" initials="" lastIdx="1" clrIdx="0"/>
  <p:cmAuthor id="300" name="未知用户32" initials="" lastIdx="1" clrIdx="0"/>
  <p:cmAuthor id="301" name="未知用户33" initials="" lastIdx="1" clrIdx="0"/>
  <p:cmAuthor id="302" name="未知用户34" initials="" lastIdx="2" clrIdx="0"/>
  <p:cmAuthor id="303" name="未知用户42" initials="" lastIdx="1" clrIdx="0"/>
  <p:cmAuthor id="304" name="未知的使用者109" initials="" lastIdx="5" clrIdx="1"/>
  <p:cmAuthor id="305" name="未知的使用者122" initials="" lastIdx="1" clrIdx="0"/>
  <p:cmAuthor id="306" name="未知的使用者123" initials="" lastIdx="8" clrIdx="0"/>
  <p:cmAuthor id="307" name="未知用户93" initials="" lastIdx="1" clrIdx="0"/>
  <p:cmAuthor id="308" name="未知用户90" initials="" lastIdx="5" clrIdx="1"/>
  <p:cmAuthor id="309" name="未知用户91" initials="" lastIdx="0" clrIdx="1"/>
  <p:cmAuthor id="310" name="未知用户92" initials="" lastIdx="1" clrIdx="0"/>
  <p:cmAuthor id="311" name="未知用户74" initials="" lastIdx="5" clrIdx="1"/>
  <p:cmAuthor id="312" name="未知用户75" initials="" lastIdx="8" clrIdx="0"/>
  <p:cmAuthor id="313" name="未知用户76" initials="" lastIdx="1" clrIdx="0"/>
  <p:cmAuthor id="314" name="未知用户77" initials="" lastIdx="8" clrIdx="0"/>
  <p:cmAuthor id="315" name="未知用户78" initials="" lastIdx="8" clrIdx="0"/>
  <p:cmAuthor id="316" name="未知用户79" initials="" lastIdx="1" clrIdx="0"/>
  <p:cmAuthor id="317" name="未知用户80" initials="" lastIdx="1" clrIdx="0"/>
  <p:cmAuthor id="318" name="Harry xu" initials="" lastIdx="1" clrIdx="0"/>
  <p:cmAuthor id="320" name="未知用户35" initials="未" lastIdx="1" clrIdx="0"/>
  <p:cmAuthor id="321" name="未知用户111" initials="未" lastIdx="1" clrIdx="1"/>
  <p:cmAuthor id="322" name="86138" initials="8" lastIdx="2" clrIdx="321"/>
  <p:cmAuthor id="323" name="renyina" initials="r" lastIdx="1" clrIdx="322"/>
  <p:cmAuthor id="324" name="一个不愿意透露姓名" initials="lasdf" lastIdx="8" clrIdx="323"/>
  <p:cmAuthor id="325" name="lingc" initials="l" lastIdx="1" clrIdx="324"/>
  <p:cmAuthor id="326" name="未知的使用者75" initials="未" lastIdx="1" clrIdx="0"/>
  <p:cmAuthor id="327" name="Cecilia" initials="C" lastIdx="1" clrIdx="326"/>
  <p:cmAuthor id="328" name="tianyuan@cmhi.cmcc" initials="tianyuan@cmhi.cmcc" lastIdx="2" clrIdx="327"/>
  <p:cmAuthor id="329" name="mashan@cmhi.cmcc" initials="mashan@cmhi.cmcc" lastIdx="1" clrIdx="328"/>
  <p:cmAuthor id="2000" name="孙遒_UnMrQ36N" initials="authorId_1008746-10054700" lastIdx="0" clrIdx="0"/>
  <p:cmAuthor id="330" name="13910" initials="1" lastIdx="8" clrIdx="329"/>
  <p:cmAuthor id="2001" name="方绍波|fangshaobo" initials="I" lastIdx="1" clrIdx="37"/>
  <p:cmAuthor id="331" name="未知的使用者82" initials="未" lastIdx="1" clrIdx="0"/>
  <p:cmAuthor id="2002" name="金宇峰_BfyebuM3" initials="authorId_1008746-10054633" lastIdx="0" clrIdx="0"/>
  <p:cmAuthor id="332" name="wangxinran" initials="w" lastIdx="1" clrIdx="331"/>
  <p:cmAuthor id="2003" name="administrator" initials="ad" lastIdx="3" clrIdx="23"/>
  <p:cmAuthor id="333" name="于书丹" initials="C" lastIdx="1" clrIdx="332"/>
  <p:cmAuthor id="334" name="zhoux" initials="z" lastIdx="1" clrIdx="333"/>
  <p:cmAuthor id="335" name="flower" initials="f" lastIdx="1" clrIdx="334"/>
  <p:cmAuthor id="336" name="tonyliu" initials="t" lastIdx="4" clrIdx="335"/>
  <p:cmAuthor id="337" name="hwjjjjjjjj" initials="h" lastIdx="2" clrIdx="336"/>
  <p:cmAuthor id="338" name="laichenxi" initials="u" lastIdx="1" clrIdx="337"/>
  <p:cmAuthor id="339" name="macos" initials="m" lastIdx="1" clrIdx="338"/>
  <p:cmAuthor id="340" name="zhoupeng" initials="z" lastIdx="5" clrIdx="339"/>
  <p:cmAuthor id="341" name="Randolph" initials="R" lastIdx="1" clrIdx="340"/>
  <p:cmAuthor id="342" name="未知用户63" initials="未知用户63" lastIdx="1" clrIdx="0"/>
  <p:cmAuthor id="343" name="未知的使用者102" initials="未" lastIdx="5" clrIdx="1"/>
  <p:cmAuthor id="344" name="未知的使用者61" initials="未" lastIdx="1" clrIdx="0"/>
  <p:cmAuthor id="345" name="仝德志" initials="仝" lastIdx="1" clrIdx="0"/>
  <p:cmAuthor id="346" name="未知用户112" initials="未知用户112" lastIdx="4" clrIdx="0"/>
  <p:cmAuthor id="347" name="zhangxinyao" initials="z" lastIdx="1" clrIdx="346"/>
  <p:cmAuthor id="348" name="未知的使用者169" initials="未" lastIdx="1" clrIdx="0"/>
  <p:cmAuthor id="349" name="未知的使用者183" initials="未" lastIdx="5" clrIdx="1"/>
  <p:cmAuthor id="350" name="未知用户162" initials="未知用户162" lastIdx="1" clrIdx="1"/>
  <p:cmAuthor id="351" name="未知用户163" initials="未知用户163" lastIdx="1" clrIdx="0"/>
  <p:cmAuthor id="352" name="針對所選的門市進行小範圍實驗，捕捉驅動績效的關鍵影響因子" initials="針" lastIdx="1" clrIdx="0"/>
  <p:cmAuthor id="353" name="James" initials="J" lastIdx="1" clrIdx="0"/>
  <p:cmAuthor id="354" name="未知的使用者114" initials="未" lastIdx="1" clrIdx="0"/>
  <p:cmAuthor id="355" name="未知用户164" initials="未知用户164" lastIdx="1" clrIdx="0"/>
  <p:cmAuthor id="356" name="未知的使用者184" initials="未" lastIdx="8" clrIdx="0"/>
  <p:cmAuthor id="357" name="未知的使用者185" initials="未" lastIdx="10" clrIdx="0"/>
  <p:cmAuthor id="358" name="未知的使用者186" initials="未" lastIdx="1" clrIdx="0"/>
  <p:cmAuthor id="359" name="未知的使用者175" initials="未" lastIdx="8" clrIdx="0"/>
  <p:cmAuthor id="360" name="未知的使用者176" initials="未" lastIdx="1" clrIdx="0"/>
  <p:cmAuthor id="361" name="未知的使用者187" initials="未" lastIdx="1" clrIdx="0"/>
  <p:cmAuthor id="362" name="未知的使用者178" initials="未" lastIdx="1" clrIdx="0"/>
  <p:cmAuthor id="363" name="未知的使用者179" initials="未" lastIdx="1" clrIdx="0"/>
  <p:cmAuthor id="364" name="未知的使用者180" initials="未" lastIdx="2" clrIdx="0"/>
  <p:cmAuthor id="365" name="未知的使用者181" initials="未" lastIdx="7" clrIdx="1"/>
  <p:cmAuthor id="366" name="未知的使用者170" initials="未" lastIdx="43" clrIdx="1"/>
  <p:cmAuthor id="367" name="未知的使用者190" initials="未" lastIdx="1" clrIdx="1"/>
  <p:cmAuthor id="368" name="未知的使用者191" initials="未" lastIdx="1" clrIdx="0"/>
  <p:cmAuthor id="369" name="未知的使用者141" initials="未" lastIdx="8" clrIdx="0"/>
  <p:cmAuthor id="370" name="未知的使用者142" initials="未" lastIdx="1" clrIdx="0"/>
  <p:cmAuthor id="371" name="未知的使用者143" initials="未" lastIdx="1" clrIdx="0"/>
  <p:cmAuthor id="372" name="未知的使用者144" initials="未" lastIdx="1" clrIdx="0"/>
  <p:cmAuthor id="373" name="未知的使用者145" initials="未" lastIdx="1" clrIdx="0"/>
  <p:cmAuthor id="374" name="未知用户165" initials="未知用户165" lastIdx="1" clrIdx="0"/>
  <p:cmAuthor id="375" name="未知的使用者147" initials="未" lastIdx="1" clrIdx="0"/>
  <p:cmAuthor id="376" name="未知用户166" initials="未知用户166" lastIdx="8" clrIdx="0"/>
  <p:cmAuthor id="377" name="未知的使用者149" initials="未" lastIdx="8" clrIdx="0"/>
  <p:cmAuthor id="378" name="未知用户167" initials="未知用户167" lastIdx="1" clrIdx="0"/>
  <p:cmAuthor id="379" name="未知用户168" initials="未知用户168" lastIdx="1" clrIdx="0"/>
  <p:cmAuthor id="380" name="未知用户169" initials="未知用户169" lastIdx="1" clrIdx="1"/>
  <p:cmAuthor id="381" name="未知用户202" initials="未" lastIdx="8" clrIdx="0"/>
  <p:cmAuthor id="382" name="未知的使用者220" initials="未" lastIdx="7" clrIdx="1"/>
  <p:cmAuthor id="383" name="未知用户133" initials="未" lastIdx="1" clrIdx="0"/>
  <p:cmAuthor id="384" name="未知用户134" initials="未" lastIdx="10" clrIdx="0"/>
  <p:cmAuthor id="385" name="未知用户135" initials="未" lastIdx="1" clrIdx="0"/>
  <p:cmAuthor id="386" name="未知用户205" initials="未" lastIdx="1" clrIdx="0"/>
  <p:cmAuthor id="387" name="未知的使用者157" initials="未" lastIdx="1" clrIdx="0"/>
  <p:cmAuthor id="388" name="未知的使用者204" initials="未" lastIdx="1" clrIdx="0"/>
  <p:cmAuthor id="389" name="Yoyo Wu" initials="Y" lastIdx="2" clrIdx="0"/>
  <p:cmAuthor id="390" name="zhangbin" initials="z" lastIdx="6" clrIdx="0"/>
  <p:cmAuthor id="1411828" name="Eraser-CV_732yNZVB" initials="authorId_935319539" lastIdx="0" clrIdx="0"/>
  <p:cmAuthor id="391" name="Arno.Du(杜明星)" initials="A" lastIdx="0" clrIdx="0"/>
  <p:cmAuthor id="1411829" name="张静_Anua7Nne" initials="authorId_935319063" lastIdx="0" clrIdx="0"/>
  <p:cmAuthor id="392" name="未知用户174" initials="未知用户174" lastIdx="1" clrIdx="0"/>
  <p:cmAuthor id="393" name="未知用户175" initials="未知用户175" lastIdx="1" clrIdx="1"/>
  <p:cmAuthor id="394" name="Unknown User27" initials="U" lastIdx="1" clrIdx="0"/>
  <p:cmAuthor id="395" name="Unknown User11" initials="U" lastIdx="0" clrIdx="1"/>
  <p:cmAuthor id="396" name="Unknown User112" initials="U" lastIdx="1" clrIdx="0"/>
  <p:cmAuthor id="397" name="Unknown User59" initials="U" lastIdx="1" clrIdx="0"/>
  <p:cmAuthor id="398" name="未知用户176" initials="未知用户176" lastIdx="1" clrIdx="0"/>
  <p:cmAuthor id="399" name="未知的使用者249" initials="未" lastIdx="43" clrIdx="1"/>
  <p:cmAuthor id="400" name="未知的使用者250" initials="未" lastIdx="1" clrIdx="0"/>
  <p:cmAuthor id="401" name="未知的使用者251" initials="未" lastIdx="1" clrIdx="0"/>
  <p:cmAuthor id="402" name="未知的使用者246" initials="未" lastIdx="1" clrIdx="1"/>
  <p:cmAuthor id="403" name="未知的使用者224" initials="未" lastIdx="1" clrIdx="0"/>
  <p:cmAuthor id="404" name="未知的使用者252" initials="未" lastIdx="1" clrIdx="0"/>
  <p:cmAuthor id="405" name="未知的使用者253" initials="未" lastIdx="1" clrIdx="0"/>
  <p:cmAuthor id="406" name="未知的使用者254" initials="未" lastIdx="1" clrIdx="0"/>
  <p:cmAuthor id="407" name="未知的使用者255" initials="未" lastIdx="1" clrIdx="0"/>
  <p:cmAuthor id="408" name="未知的使用者226" initials="未" lastIdx="8" clrIdx="0"/>
  <p:cmAuthor id="410" name="未知用户195" initials="未" lastIdx="1" clrIdx="0"/>
  <p:cmAuthor id="411" name="raymond luan" initials="r" lastIdx="0" clrIdx="0"/>
  <p:cmAuthor id="412" name="未知用户208" initials="未" lastIdx="1" clrIdx="0"/>
  <p:cmAuthor id="413" name="未知用户198" initials="未" lastIdx="1" clrIdx="0"/>
  <p:cmAuthor id="414" name="未知用户209" initials="未" lastIdx="1" clrIdx="0"/>
  <p:cmAuthor id="415" name="未知用户36" initials="未" lastIdx="1" clrIdx="0"/>
  <p:cmAuthor id="416" name="Evonlin" initials="E" lastIdx="2" clrIdx="2"/>
  <p:cmAuthor id="417" name="WANGZF" initials="W" lastIdx="4" clrIdx="2"/>
  <p:cmAuthor id="418" name="未知用户94" initials="未" lastIdx="0" clrIdx="1"/>
  <p:cmAuthor id="419" name="未知的使用者188" initials="未" lastIdx="1" clrIdx="0"/>
  <p:cmAuthor id="420" name="未知用户118" initials="未" lastIdx="1" clrIdx="0"/>
  <p:cmAuthor id="421" name="未知用户119" initials="未" lastIdx="5" clrIdx="1"/>
  <p:cmAuthor id="422" name="未知用户120" initials="未" lastIdx="8" clrIdx="0"/>
  <p:cmAuthor id="423" name="未知用户121" initials="未" lastIdx="1" clrIdx="0"/>
  <p:cmAuthor id="424" name="未知用户122" initials="未" lastIdx="1" clrIdx="0"/>
  <p:cmAuthor id="425" name="Kent" initials="K" lastIdx="2" clrIdx="0"/>
  <p:cmAuthor id="426" name="梅芬 吳" initials="梅" lastIdx="1" clrIdx="85"/>
  <p:cmAuthor id="427" name="王嘉偉" initials="王" lastIdx="2" clrIdx="0"/>
  <p:cmAuthor id="428" name="未知的使用者210" initials="" lastIdx="0" clrIdx="0"/>
  <p:cmAuthor id="429" name="未知的使用者211" initials="" lastIdx="1" clrIdx="0"/>
  <p:cmAuthor id="430" name="未知的使用者134" initials="未" lastIdx="1" clrIdx="0"/>
  <p:cmAuthor id="431" name="未知的使用者136" initials="未" lastIdx="1" clrIdx="0"/>
  <p:cmAuthor id="432" name="未知的使用者139" initials="未" lastIdx="1" clrIdx="0"/>
  <p:cmAuthor id="433" name="未知的使用者140" initials="未" lastIdx="1" clrIdx="1"/>
  <p:cmAuthor id="434" name="未知的使用者197" initials="未" lastIdx="8" clrIdx="0"/>
  <p:cmAuthor id="435" name="王丽君" initials="王" lastIdx="4" clrIdx="0"/>
  <p:cmAuthor id="436" name="Xia Ting" initials="X" lastIdx="1" clrIdx="0"/>
  <p:cmAuthor id="437" name="未知的使用者153" initials="未" lastIdx="1" clrIdx="0"/>
  <p:cmAuthor id="438" name="未知的使用者154" initials="未" lastIdx="1" clrIdx="0"/>
  <p:cmAuthor id="439" name="未知用户10" initials="未" lastIdx="1" clrIdx="0"/>
  <p:cmAuthor id="440" name="未知用户11" initials="未" lastIdx="1" clrIdx="0"/>
  <p:cmAuthor id="441" name="未知的使用者151" initials="未" lastIdx="1" clrIdx="0"/>
  <p:cmAuthor id="442" name="未知的使用者89" initials="未" lastIdx="1" clrIdx="2"/>
  <p:cmAuthor id="443" name="未知的使用者88" initials="未" lastIdx="1" clrIdx="1"/>
  <p:cmAuthor id="444" name="未知用户89" initials="未" lastIdx="11" clrIdx="0"/>
  <p:cmAuthor id="445" name="庆芳 许" initials="庆" lastIdx="1" clrIdx="0"/>
  <p:cmAuthor id="446" name="jerrychou" initials="j" lastIdx="1" clrIdx="4"/>
  <p:cmAuthor id="447" name="不明使用者12" initials="不" lastIdx="3" clrIdx="1"/>
  <p:cmAuthor id="448" name="不明使用者1" initials="不" lastIdx="0" clrIdx="0"/>
  <p:cmAuthor id="449" name="不明使用者2" initials="不" lastIdx="2" clrIdx="0"/>
  <p:cmAuthor id="450" name="不明使用者3" initials="不" lastIdx="1" clrIdx="0"/>
  <p:cmAuthor id="451" name="不明使用者4" initials="不" lastIdx="1" clrIdx="0"/>
  <p:cmAuthor id="452" name="不明使用者6" initials="不" lastIdx="1" clrIdx="0"/>
  <p:cmAuthor id="453" name="不明使用者5" initials="不" lastIdx="11" clrIdx="0"/>
  <p:cmAuthor id="454" name="不明使用者7" initials="不" lastIdx="7" clrIdx="1"/>
  <p:cmAuthor id="455" name="不明使用者8" initials="不" lastIdx="43" clrIdx="1"/>
  <p:cmAuthor id="456" name="不明使用者9" initials="不" lastIdx="1" clrIdx="0"/>
  <p:cmAuthor id="457" name="不明使用者10" initials="不" lastIdx="0" clrIdx="0"/>
  <p:cmAuthor id="458" name="不明使用者11" initials="不" lastIdx="1" clrIdx="0"/>
  <p:cmAuthor id="459" name="未知的使用者227" initials="未" lastIdx="2" clrIdx="0"/>
  <p:cmAuthor id="460" name="未知的使用者270" initials="未" lastIdx="1" clrIdx="0"/>
  <p:cmAuthor id="461" name="未知的使用者228" initials="未" lastIdx="8" clrIdx="0"/>
  <p:cmAuthor id="462" name="未知的使用者229" initials="未" lastIdx="8" clrIdx="0"/>
  <p:cmAuthor id="463" name="未知的使用者230" initials="未" lastIdx="1" clrIdx="0"/>
  <p:cmAuthor id="464" name="未知的使用者231" initials="未" lastIdx="1" clrIdx="0"/>
  <p:cmAuthor id="465" name="未知的使用者256" initials="未" lastIdx="1" clrIdx="0"/>
  <p:cmAuthor id="466" name="未知的使用者233" initials="未" lastIdx="1" clrIdx="0"/>
  <p:cmAuthor id="467" name="未知的使用者234" initials="未" lastIdx="10" clrIdx="0"/>
  <p:cmAuthor id="468" name="未知的使用者235" initials="未" lastIdx="1" clrIdx="0"/>
  <p:cmAuthor id="469" name="未知的使用者236" initials="未" lastIdx="1" clrIdx="0"/>
  <p:cmAuthor id="470" name="未知的使用者257" initials="未" lastIdx="1" clrIdx="0"/>
  <p:cmAuthor id="471" name="未知的使用者237" initials="未" lastIdx="1" clrIdx="0"/>
  <p:cmAuthor id="472" name="未知的使用者238" initials="未" lastIdx="2" clrIdx="0"/>
  <p:cmAuthor id="473" name="未知的使用者239" initials="未" lastIdx="1" clrIdx="1"/>
  <p:cmAuthor id="474" name="未知的使用者240" initials="未" lastIdx="1" clrIdx="0"/>
  <p:cmAuthor id="475" name="未知的使用者241" initials="未" lastIdx="1" clrIdx="0"/>
  <p:cmAuthor id="476" name="未知的使用者242" initials="未" lastIdx="2" clrIdx="0"/>
  <p:cmAuthor id="477" name="未知的使用者243" initials="未" lastIdx="1" clrIdx="0"/>
  <p:cmAuthor id="478" name="未知的使用者258" initials="未" lastIdx="8" clrIdx="0"/>
  <p:cmAuthor id="479" name="未知的使用者259" initials="未" lastIdx="1" clrIdx="0"/>
  <p:cmAuthor id="480" name="未知的使用者260" initials="未" lastIdx="1" clrIdx="0"/>
  <p:cmAuthor id="481" name="未知的使用者261" initials="未" lastIdx="11" clrIdx="0"/>
  <p:cmAuthor id="482" name="未知的使用者262" initials="未" lastIdx="7" clrIdx="1"/>
  <p:cmAuthor id="483" name="未知的使用者263" initials="未" lastIdx="1" clrIdx="2"/>
  <p:cmAuthor id="484" name="未知的使用者264" initials="未" lastIdx="1" clrIdx="0"/>
  <p:cmAuthor id="485" name="未知的使用者265" initials="未" lastIdx="1" clrIdx="0"/>
  <p:cmAuthor id="486" name="未知的使用者266" initials="未" lastIdx="1" clrIdx="1"/>
  <p:cmAuthor id="487" name="未知的使用者267" initials="未" lastIdx="1" clrIdx="0"/>
  <p:cmAuthor id="488" name="未知的使用者268" initials="未" lastIdx="2" clrIdx="0"/>
  <p:cmAuthor id="489" name="未知的使用者269" initials="未" lastIdx="7" clrIdx="1"/>
  <p:cmAuthor id="490" name="lillian" initials="l" lastIdx="1" clrIdx="0"/>
  <p:cmAuthor id="491" name="未知用户197" initials="未" lastIdx="1" clrIdx="0"/>
  <p:cmAuthor id="492" name="未知的使用者217" initials="未" lastIdx="1" clrIdx="1"/>
  <p:cmAuthor id="493" name="未知的使用者218" initials="未" lastIdx="1" clrIdx="0"/>
  <p:cmAuthor id="494" name="未知的使用者219" initials="未" lastIdx="2" clrIdx="0"/>
  <p:cmAuthor id="496" name="未知的使用者152" initials="未" lastIdx="8" clrIdx="0"/>
  <p:cmAuthor id="499" name="未知的使用者156" initials="未" lastIdx="1" clrIdx="0"/>
  <p:cmAuthor id="501" name="Alex" initials="A" lastIdx="1" clrIdx="500"/>
  <p:cmAuthor id="502" name="未知用户246" initials="未" lastIdx="1" clrIdx="0"/>
  <p:cmAuthor id="503" name="未知的使用者129" initials="未" lastIdx="1" clrIdx="0"/>
  <p:cmAuthor id="504" name="未知的使用者130" initials="未" lastIdx="8" clrIdx="0"/>
  <p:cmAuthor id="505" name="未知的使用者131" initials="未" lastIdx="2" clrIdx="0"/>
  <p:cmAuthor id="506" name="未知的使用者132" initials="未" lastIdx="8" clrIdx="0"/>
  <p:cmAuthor id="507" name="未知的使用者164" initials="未" lastIdx="8" clrIdx="0"/>
  <p:cmAuthor id="508" name="未知的使用者172" initials="未" lastIdx="1" clrIdx="0"/>
  <p:cmAuthor id="509" name="未知的使用者174" initials="未" lastIdx="1" clrIdx="0"/>
  <p:cmAuthor id="510" name="未知用户261" initials="未" lastIdx="1" clrIdx="0"/>
  <p:cmAuthor id="511" name="未知的使用者247" initials="未" lastIdx="6" clrIdx="0"/>
  <p:cmAuthor id="521" name="未知用户268" initials="未" lastIdx="1" clrIdx="0"/>
  <p:cmAuthor id="47245819" name="群智集" initials="群" lastIdx="0" clrIdx="0"/>
  <p:cmAuthor id="522" name="未知用户269" initials="未" lastIdx="2" clrIdx="0"/>
  <p:cmAuthor id="47245820" name="ding ruiwen" initials="dr" lastIdx="1" clrIdx="36"/>
  <p:cmAuthor id="47245821" name="郏鹏" initials="M" lastIdx="1" clrIdx="17"/>
  <p:cmAuthor id="524" name="未知用户250" initials="未" lastIdx="0" clrIdx="0"/>
  <p:cmAuthor id="525" name="未知用户272" initials="未" lastIdx="10" clrIdx="0"/>
  <p:cmAuthor id="287643683" name="王 曦" initials="王" lastIdx="1" clrIdx="13"/>
  <p:cmAuthor id="287643684" name="Aqf" initials="A" lastIdx="1" clrIdx="36"/>
  <p:cmAuthor id="287643685" name="刘 芷倩" initials="刘" lastIdx="1" clrIdx="38"/>
  <p:cmAuthor id="287643686" name="YaoChunfen" initials="Y" lastIdx="1" clrIdx="39"/>
  <p:cmAuthor id="287643687" name="cheng" initials="c" lastIdx="13" clrIdx="0"/>
  <p:cmAuthor id="532" name="未知的使用者200" initials="未" lastIdx="1" clrIdx="0"/>
  <p:cmAuthor id="534" name="未知的使用者171" initials="未" lastIdx="3" clrIdx="1"/>
  <p:cmAuthor id="708433798" name="jialuo" initials="j" lastIdx="0" clrIdx="0"/>
  <p:cmAuthor id="553" name="刘晖" initials="刘" lastIdx="1" clrIdx="0"/>
  <p:cmAuthor id="691587974" name="gedawei@hq.cmcc" initials="A" lastIdx="4" clrIdx="35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2E91F7"/>
    <a:srgbClr val="3879F1"/>
    <a:srgbClr val="DCDCDC"/>
    <a:srgbClr val="F0F0F0"/>
    <a:srgbClr val="E6E6E6"/>
    <a:srgbClr val="C8C8C8"/>
    <a:srgbClr val="FAFAFA"/>
    <a:srgbClr val="BEBE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78" autoAdjust="0"/>
    <p:restoredTop sz="94660"/>
  </p:normalViewPr>
  <p:slideViewPr>
    <p:cSldViewPr snapToGrid="0" showGuides="1">
      <p:cViewPr varScale="1">
        <p:scale>
          <a:sx n="99" d="100"/>
          <a:sy n="99" d="100"/>
        </p:scale>
        <p:origin x="84" y="582"/>
      </p:cViewPr>
      <p:guideLst>
        <p:guide orient="horz" pos="2112"/>
        <p:guide pos="3840"/>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notesMaster" Target="notesMasters/notesMaster1.xml"/><Relationship Id="rId4" Type="http://schemas.openxmlformats.org/officeDocument/2006/relationships/slide" Target="slides/slide1.xml"/><Relationship Id="rId3" Type="http://schemas.openxmlformats.org/officeDocument/2006/relationships/slideMaster" Target="slideMasters/slideMaster2.xml"/><Relationship Id="rId21" Type="http://schemas.openxmlformats.org/officeDocument/2006/relationships/tags" Target="tags/tag43.xml"/><Relationship Id="rId20" Type="http://schemas.openxmlformats.org/officeDocument/2006/relationships/commentAuthors" Target="commentAuthors.xml"/><Relationship Id="rId2" Type="http://schemas.openxmlformats.org/officeDocument/2006/relationships/theme" Target="theme/theme1.xml"/><Relationship Id="rId19" Type="http://schemas.openxmlformats.org/officeDocument/2006/relationships/tableStyles" Target="tableStyles.xml"/><Relationship Id="rId18" Type="http://schemas.openxmlformats.org/officeDocument/2006/relationships/viewProps" Target="viewProps.xml"/><Relationship Id="rId17" Type="http://schemas.openxmlformats.org/officeDocument/2006/relationships/presProps" Target="presProps.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3.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加占比折线，</a:t>
            </a:r>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6" Type="http://schemas.openxmlformats.org/officeDocument/2006/relationships/image" Target="../media/image12.png"/><Relationship Id="rId5" Type="http://schemas.openxmlformats.org/officeDocument/2006/relationships/image" Target="../media/image11.png"/><Relationship Id="rId4" Type="http://schemas.microsoft.com/office/2007/relationships/hdphoto" Target="../media/image8.wdp"/><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4" Type="http://schemas.openxmlformats.org/officeDocument/2006/relationships/image" Target="../media/image7.png"/><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5" Type="http://schemas.openxmlformats.org/officeDocument/2006/relationships/image" Target="../media/image7.png"/><Relationship Id="rId4" Type="http://schemas.openxmlformats.org/officeDocument/2006/relationships/image" Target="../media/image6.png"/><Relationship Id="rId3" Type="http://schemas.microsoft.com/office/2007/relationships/hdphoto" Target="../media/image8.wdp"/><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showMasterSp="0" userDrawn="1">
  <p:cSld name="Title Slide">
    <p:bg>
      <p:bgPr>
        <a:solidFill>
          <a:schemeClr val="bg1"/>
        </a:solidFill>
        <a:effectLst/>
      </p:bgPr>
    </p:bg>
    <p:spTree>
      <p:nvGrpSpPr>
        <p:cNvPr id="1" name=""/>
        <p:cNvGrpSpPr/>
        <p:nvPr/>
      </p:nvGrpSpPr>
      <p:grpSpPr>
        <a:xfrm>
          <a:off x="0" y="0"/>
          <a:ext cx="0" cy="0"/>
          <a:chOff x="0" y="0"/>
          <a:chExt cx="0" cy="0"/>
        </a:xfrm>
      </p:grpSpPr>
      <p:sp>
        <p:nvSpPr>
          <p:cNvPr id="3" name="Holder 3"/>
          <p:cNvSpPr>
            <a:spLocks noGrp="1"/>
          </p:cNvSpPr>
          <p:nvPr>
            <p:ph type="subTitle" idx="4"/>
          </p:nvPr>
        </p:nvSpPr>
        <p:spPr>
          <a:xfrm>
            <a:off x="1828800" y="3840480"/>
            <a:ext cx="8534400" cy="410369"/>
          </a:xfrm>
          <a:prstGeom prst="rect">
            <a:avLst/>
          </a:prstGeom>
        </p:spPr>
        <p:txBody>
          <a:bodyPr wrap="square" lIns="0" tIns="0" rIns="0" bIns="0">
            <a:spAutoFit/>
          </a:bodyPr>
          <a:lstStyle>
            <a:lvl1pPr>
              <a:defRPr/>
            </a:lvl1pPr>
          </a:lstStyle>
          <a:p/>
        </p:txBody>
      </p:sp>
      <p:pic>
        <p:nvPicPr>
          <p:cNvPr id="7" name="object 6"/>
          <p:cNvPicPr/>
          <p:nvPr userDrawn="1"/>
        </p:nvPicPr>
        <p:blipFill>
          <a:blip r:embed="rId2" cstate="print"/>
          <a:stretch>
            <a:fillRect/>
          </a:stretch>
        </p:blipFill>
        <p:spPr>
          <a:xfrm>
            <a:off x="10081612" y="260263"/>
            <a:ext cx="1415731" cy="436461"/>
          </a:xfrm>
          <a:prstGeom prst="rect">
            <a:avLst/>
          </a:prstGeom>
        </p:spPr>
      </p:pic>
      <p:sp>
        <p:nvSpPr>
          <p:cNvPr id="10" name="灯片编号占位符 9"/>
          <p:cNvSpPr>
            <a:spLocks noGrp="1"/>
          </p:cNvSpPr>
          <p:nvPr>
            <p:ph type="sldNum" sz="quarter" idx="12"/>
          </p:nvPr>
        </p:nvSpPr>
        <p:spPr/>
        <p:txBody>
          <a:bodyPr/>
          <a:lstStyle/>
          <a:p>
            <a:pPr marL="95250">
              <a:spcBef>
                <a:spcPts val="125"/>
              </a:spcBef>
            </a:pPr>
            <a:fld id="{81D60167-4931-47E6-BA6A-407CBD079E47}" type="slidenum">
              <a:rPr lang="en-US" altLang="zh-CN" smtClean="0"/>
            </a:fld>
            <a:endParaRPr lang="en-US" altLang="zh-CN"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4_标题和内容">
    <p:spTree>
      <p:nvGrpSpPr>
        <p:cNvPr id="1" name=""/>
        <p:cNvGrpSpPr/>
        <p:nvPr/>
      </p:nvGrpSpPr>
      <p:grpSpPr>
        <a:xfrm>
          <a:off x="0" y="0"/>
          <a:ext cx="0" cy="0"/>
          <a:chOff x="0" y="0"/>
          <a:chExt cx="0" cy="0"/>
        </a:xfrm>
      </p:grpSpPr>
      <p:sp>
        <p:nvSpPr>
          <p:cNvPr id="9" name="Text Placeholder 2"/>
          <p:cNvSpPr>
            <a:spLocks noGrp="1"/>
          </p:cNvSpPr>
          <p:nvPr>
            <p:ph type="body" idx="10" hasCustomPrompt="1"/>
          </p:nvPr>
        </p:nvSpPr>
        <p:spPr>
          <a:xfrm>
            <a:off x="914400" y="1334739"/>
            <a:ext cx="10363200" cy="4570994"/>
          </a:xfrm>
          <a:prstGeom prst="rect">
            <a:avLst/>
          </a:prstGeom>
        </p:spPr>
        <p:txBody>
          <a:bodyPr anchor="t">
            <a:normAutofit/>
          </a:bodyPr>
          <a:lstStyle>
            <a:lvl1pPr marL="0" indent="0" algn="l">
              <a:buNone/>
              <a:defRPr sz="1800" b="0">
                <a:latin typeface="方正黑体简体" panose="02000000000000000000" pitchFamily="2" charset="-122"/>
                <a:ea typeface="方正黑体简体" panose="02000000000000000000" pitchFamily="2"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单击此处编辑内容</a:t>
            </a:r>
            <a:endParaRPr lang="zh-CN" altLang="en-US" dirty="0"/>
          </a:p>
        </p:txBody>
      </p:sp>
      <p:sp>
        <p:nvSpPr>
          <p:cNvPr id="10" name="Title Placeholder 1"/>
          <p:cNvSpPr>
            <a:spLocks noGrp="1"/>
          </p:cNvSpPr>
          <p:nvPr>
            <p:ph type="title" hasCustomPrompt="1"/>
          </p:nvPr>
        </p:nvSpPr>
        <p:spPr>
          <a:xfrm>
            <a:off x="243389" y="76880"/>
            <a:ext cx="8153400" cy="611184"/>
          </a:xfrm>
          <a:prstGeom prst="rect">
            <a:avLst/>
          </a:prstGeom>
        </p:spPr>
        <p:txBody>
          <a:bodyPr vert="horz" lIns="91440" tIns="45720" rIns="91440" bIns="45720" rtlCol="0" anchor="ctr">
            <a:normAutofit/>
          </a:bodyPr>
          <a:lstStyle>
            <a:lvl1pPr algn="l">
              <a:defRPr sz="2800" b="1">
                <a:solidFill>
                  <a:srgbClr val="0B85CF"/>
                </a:solidFill>
                <a:latin typeface="微软雅黑" panose="020B0503020204020204" charset="-122"/>
                <a:ea typeface="微软雅黑" panose="020B0503020204020204" charset="-122"/>
              </a:defRPr>
            </a:lvl1pPr>
          </a:lstStyle>
          <a:p>
            <a:r>
              <a:rPr lang="zh-CN" altLang="en-US" dirty="0"/>
              <a:t>单击此处编辑标题</a:t>
            </a:r>
            <a:endParaRPr lang="en-US" dirty="0"/>
          </a:p>
        </p:txBody>
      </p:sp>
      <p:cxnSp>
        <p:nvCxnSpPr>
          <p:cNvPr id="8" name="直接连接符 7"/>
          <p:cNvCxnSpPr/>
          <p:nvPr userDrawn="1"/>
        </p:nvCxnSpPr>
        <p:spPr>
          <a:xfrm>
            <a:off x="0" y="698244"/>
            <a:ext cx="9160031" cy="0"/>
          </a:xfrm>
          <a:prstGeom prst="line">
            <a:avLst/>
          </a:prstGeom>
          <a:ln w="28575">
            <a:gradFill flip="none" rotWithShape="1">
              <a:gsLst>
                <a:gs pos="83000">
                  <a:schemeClr val="accent6">
                    <a:lumMod val="50000"/>
                  </a:schemeClr>
                </a:gs>
                <a:gs pos="0">
                  <a:schemeClr val="accent6">
                    <a:lumMod val="20000"/>
                    <a:lumOff val="80000"/>
                  </a:schemeClr>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sp>
        <p:nvSpPr>
          <p:cNvPr id="2" name="Holder 4"/>
          <p:cNvSpPr>
            <a:spLocks noGrp="1"/>
          </p:cNvSpPr>
          <p:nvPr>
            <p:ph type="sldNum" sz="quarter" idx="7"/>
          </p:nvPr>
        </p:nvSpPr>
        <p:spPr>
          <a:xfrm>
            <a:off x="11497343" y="6438872"/>
            <a:ext cx="340360" cy="184665"/>
          </a:xfrm>
        </p:spPr>
        <p:txBody>
          <a:bodyPr lIns="0" tIns="0" rIns="0" bIns="0"/>
          <a:lstStyle>
            <a:lvl1pPr>
              <a:defRPr sz="1200" b="0" i="0">
                <a:solidFill>
                  <a:schemeClr val="tx1"/>
                </a:solidFill>
                <a:latin typeface="微软雅黑" panose="020B0503020204020204" charset="-122"/>
                <a:cs typeface="微软雅黑" panose="020B0503020204020204" charset="-122"/>
              </a:defRPr>
            </a:lvl1pPr>
          </a:lstStyle>
          <a:p>
            <a:pPr marL="95250">
              <a:spcBef>
                <a:spcPts val="125"/>
              </a:spcBef>
            </a:pPr>
            <a:fld id="{81D60167-4931-47E6-BA6A-407CBD079E47}" type="slidenum">
              <a:rPr lang="en-US" altLang="zh-CN" smtClean="0"/>
            </a:fld>
            <a:endParaRPr lang="en-US" altLang="zh-CN"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1524000" y="1322962"/>
            <a:ext cx="9144000" cy="2187001"/>
          </a:xfrm>
        </p:spPr>
        <p:txBody>
          <a:bodyPr anchor="b">
            <a:normAutofit/>
          </a:bodyPr>
          <a:lstStyle>
            <a:lvl1pPr algn="ctr">
              <a:lnSpc>
                <a:spcPct val="130000"/>
              </a:lnSpc>
              <a:defRPr sz="6000">
                <a:effectLst>
                  <a:outerShdw blurRad="38100" dist="38100" dir="2700000" algn="tl">
                    <a:srgbClr val="000000">
                      <a:alpha val="43137"/>
                    </a:srgbClr>
                  </a:outerShdw>
                </a:effectLst>
              </a:defRPr>
            </a:lvl1pPr>
          </a:lstStyle>
          <a:p>
            <a:r>
              <a:rPr lang="zh-CN" altLang="en-US" dirty="0"/>
              <a:t>单击此处添加标题</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
        <p:nvSpPr>
          <p:cNvPr id="3" name="副标题 2"/>
          <p:cNvSpPr>
            <a:spLocks noGrp="1"/>
          </p:cNvSpPr>
          <p:nvPr>
            <p:ph type="subTitle" idx="1" hasCustomPrompt="1"/>
          </p:nvPr>
        </p:nvSpPr>
        <p:spPr>
          <a:xfrm>
            <a:off x="1524000" y="3602038"/>
            <a:ext cx="9144000" cy="1655762"/>
          </a:xfrm>
        </p:spPr>
        <p:txBody>
          <a:bodyPr>
            <a:normAutofit/>
          </a:bodyPr>
          <a:lstStyle>
            <a:lvl1pPr marL="0" indent="0" algn="ctr">
              <a:buNone/>
              <a:defRPr sz="1800">
                <a:solidFill>
                  <a:schemeClr val="tx1">
                    <a:lumMod val="75000"/>
                    <a:lumOff val="25000"/>
                  </a:schemeClr>
                </a:solidFill>
                <a:effectLst/>
                <a:latin typeface="+mj-lt"/>
                <a:ea typeface="+mj-ea"/>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单击此处添加副标题</a:t>
            </a:r>
            <a:endParaRPr lang="zh-CN" alt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47700" y="258445"/>
            <a:ext cx="10515600" cy="1325563"/>
          </a:xfrm>
        </p:spPr>
        <p:txBody>
          <a:bodyPr anchor="ctr" anchorCtr="0">
            <a:normAutofit/>
          </a:bodyPr>
          <a:lstStyle>
            <a:lvl1pPr>
              <a:defRPr sz="2400" b="1">
                <a:effectLst>
                  <a:outerShdw blurRad="38100" dist="38100" dir="2700000" algn="tl">
                    <a:srgbClr val="000000">
                      <a:alpha val="43137"/>
                    </a:srgbClr>
                  </a:outerShdw>
                </a:effectLst>
              </a:defRPr>
            </a:lvl1pPr>
          </a:lstStyle>
          <a:p>
            <a:r>
              <a:rPr lang="zh-CN" altLang="en-US" dirty="0"/>
              <a:t>单击此处编辑母版标题样式</a:t>
            </a:r>
            <a:endParaRPr lang="zh-CN" altLang="en-US" dirty="0"/>
          </a:p>
        </p:txBody>
      </p:sp>
      <p:sp>
        <p:nvSpPr>
          <p:cNvPr id="3" name="内容占位符 2"/>
          <p:cNvSpPr>
            <a:spLocks noGrp="1"/>
          </p:cNvSpPr>
          <p:nvPr>
            <p:ph idx="1"/>
          </p:nvPr>
        </p:nvSpPr>
        <p:spPr>
          <a:xfrm>
            <a:off x="647700" y="1825625"/>
            <a:ext cx="10515600" cy="4351338"/>
          </a:xfrm>
        </p:spPr>
        <p:txBody>
          <a:bodyPr>
            <a:normAutofit/>
          </a:bodyPr>
          <a:lstStyle>
            <a:lvl1pPr>
              <a:defRPr sz="2000">
                <a:solidFill>
                  <a:schemeClr val="tx1">
                    <a:lumMod val="75000"/>
                    <a:lumOff val="25000"/>
                  </a:schemeClr>
                </a:solidFill>
              </a:defRPr>
            </a:lvl1pPr>
            <a:lvl2pPr>
              <a:defRPr sz="1800">
                <a:solidFill>
                  <a:schemeClr val="tx1">
                    <a:lumMod val="75000"/>
                    <a:lumOff val="25000"/>
                  </a:schemeClr>
                </a:solidFill>
              </a:defRPr>
            </a:lvl2pPr>
            <a:lvl3pPr>
              <a:defRPr sz="1600">
                <a:solidFill>
                  <a:schemeClr val="tx1">
                    <a:lumMod val="75000"/>
                    <a:lumOff val="25000"/>
                  </a:schemeClr>
                </a:solidFill>
              </a:defRPr>
            </a:lvl3pPr>
            <a:lvl4pPr>
              <a:defRPr sz="1600">
                <a:solidFill>
                  <a:schemeClr val="tx1">
                    <a:lumMod val="75000"/>
                    <a:lumOff val="25000"/>
                  </a:schemeClr>
                </a:solidFill>
              </a:defRPr>
            </a:lvl4pPr>
            <a:lvl5pPr>
              <a:defRPr sz="1600">
                <a:solidFill>
                  <a:schemeClr val="tx1">
                    <a:lumMod val="75000"/>
                    <a:lumOff val="25000"/>
                  </a:schemeClr>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3751117"/>
            <a:ext cx="7321550" cy="811357"/>
          </a:xfrm>
        </p:spPr>
        <p:txBody>
          <a:bodyPr anchor="b">
            <a:normAutofit/>
          </a:bodyPr>
          <a:lstStyle>
            <a:lvl1pPr>
              <a:defRPr sz="4000">
                <a:effectLst>
                  <a:outerShdw blurRad="38100" dist="38100" dir="2700000" algn="tl">
                    <a:srgbClr val="000000">
                      <a:alpha val="43137"/>
                    </a:srgbClr>
                  </a:outerShdw>
                </a:effectLst>
              </a:defRPr>
            </a:lvl1p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31850" y="4610028"/>
            <a:ext cx="7321550" cy="647555"/>
          </a:xfrm>
        </p:spPr>
        <p:txBody>
          <a:bodyPr>
            <a:normAutofit/>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47700" y="258445"/>
            <a:ext cx="10515600" cy="1325563"/>
          </a:xfrm>
        </p:spPr>
        <p:txBody>
          <a:bodyPr>
            <a:normAutofit/>
          </a:bodyPr>
          <a:lstStyle>
            <a:lvl1pPr>
              <a:defRPr sz="2400" b="1" i="0">
                <a:effectLst>
                  <a:outerShdw blurRad="38100" dist="38100" dir="2700000" algn="tl">
                    <a:srgbClr val="000000">
                      <a:alpha val="43137"/>
                    </a:srgbClr>
                  </a:outerShdw>
                </a:effectLst>
              </a:defRPr>
            </a:lvl1pPr>
          </a:lstStyle>
          <a:p>
            <a:r>
              <a:rPr lang="zh-CN" altLang="en-US" dirty="0"/>
              <a:t>单击此处编辑母版标题样式</a:t>
            </a:r>
            <a:endParaRPr lang="zh-CN" altLang="en-US" dirty="0"/>
          </a:p>
        </p:txBody>
      </p:sp>
      <p:sp>
        <p:nvSpPr>
          <p:cNvPr id="3" name="内容占位符 2"/>
          <p:cNvSpPr>
            <a:spLocks noGrp="1"/>
          </p:cNvSpPr>
          <p:nvPr>
            <p:ph sz="half" idx="1"/>
          </p:nvPr>
        </p:nvSpPr>
        <p:spPr>
          <a:xfrm>
            <a:off x="647700" y="1825625"/>
            <a:ext cx="5181600" cy="4351338"/>
          </a:xfrm>
        </p:spPr>
        <p:txBody>
          <a:bodyPr>
            <a:normAutofit/>
          </a:bodyPr>
          <a:lstStyle>
            <a:lvl1pPr>
              <a:lnSpc>
                <a:spcPct val="150000"/>
              </a:lnSpc>
              <a:defRPr sz="2000">
                <a:solidFill>
                  <a:schemeClr val="tx1">
                    <a:lumMod val="75000"/>
                    <a:lumOff val="25000"/>
                  </a:schemeClr>
                </a:solidFill>
              </a:defRPr>
            </a:lvl1pPr>
            <a:lvl2pPr>
              <a:lnSpc>
                <a:spcPct val="150000"/>
              </a:lnSpc>
              <a:defRPr sz="1800">
                <a:solidFill>
                  <a:schemeClr val="tx1">
                    <a:lumMod val="75000"/>
                    <a:lumOff val="25000"/>
                  </a:schemeClr>
                </a:solidFill>
              </a:defRPr>
            </a:lvl2pPr>
            <a:lvl3pPr>
              <a:lnSpc>
                <a:spcPct val="150000"/>
              </a:lnSpc>
              <a:defRPr sz="1600">
                <a:solidFill>
                  <a:schemeClr val="tx1">
                    <a:lumMod val="75000"/>
                    <a:lumOff val="25000"/>
                  </a:schemeClr>
                </a:solidFill>
              </a:defRPr>
            </a:lvl3pPr>
            <a:lvl4pPr>
              <a:lnSpc>
                <a:spcPct val="150000"/>
              </a:lnSpc>
              <a:defRPr sz="1600">
                <a:solidFill>
                  <a:schemeClr val="tx1">
                    <a:lumMod val="75000"/>
                    <a:lumOff val="25000"/>
                  </a:schemeClr>
                </a:solidFill>
              </a:defRPr>
            </a:lvl4pPr>
            <a:lvl5pPr>
              <a:lnSpc>
                <a:spcPct val="150000"/>
              </a:lnSpc>
              <a:defRPr sz="1600">
                <a:solidFill>
                  <a:schemeClr val="tx1">
                    <a:lumMod val="75000"/>
                    <a:lumOff val="25000"/>
                  </a:schemeClr>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内容占位符 3"/>
          <p:cNvSpPr>
            <a:spLocks noGrp="1"/>
          </p:cNvSpPr>
          <p:nvPr>
            <p:ph sz="half" idx="2"/>
          </p:nvPr>
        </p:nvSpPr>
        <p:spPr>
          <a:xfrm>
            <a:off x="5981700" y="1825625"/>
            <a:ext cx="5181600" cy="4351338"/>
          </a:xfrm>
        </p:spPr>
        <p:txBody>
          <a:bodyPr>
            <a:normAutofit/>
          </a:bodyPr>
          <a:lstStyle>
            <a:lvl1pPr>
              <a:lnSpc>
                <a:spcPct val="150000"/>
              </a:lnSpc>
              <a:defRPr sz="2000">
                <a:solidFill>
                  <a:schemeClr val="tx1">
                    <a:lumMod val="75000"/>
                    <a:lumOff val="25000"/>
                  </a:schemeClr>
                </a:solidFill>
              </a:defRPr>
            </a:lvl1pPr>
            <a:lvl2pPr>
              <a:lnSpc>
                <a:spcPct val="150000"/>
              </a:lnSpc>
              <a:defRPr sz="1800">
                <a:solidFill>
                  <a:schemeClr val="tx1">
                    <a:lumMod val="75000"/>
                    <a:lumOff val="25000"/>
                  </a:schemeClr>
                </a:solidFill>
              </a:defRPr>
            </a:lvl2pPr>
            <a:lvl3pPr>
              <a:lnSpc>
                <a:spcPct val="150000"/>
              </a:lnSpc>
              <a:defRPr sz="1600">
                <a:solidFill>
                  <a:schemeClr val="tx1">
                    <a:lumMod val="75000"/>
                    <a:lumOff val="25000"/>
                  </a:schemeClr>
                </a:solidFill>
              </a:defRPr>
            </a:lvl3pPr>
            <a:lvl4pPr>
              <a:lnSpc>
                <a:spcPct val="150000"/>
              </a:lnSpc>
              <a:defRPr sz="1600">
                <a:solidFill>
                  <a:schemeClr val="tx1">
                    <a:lumMod val="75000"/>
                    <a:lumOff val="25000"/>
                  </a:schemeClr>
                </a:solidFill>
              </a:defRPr>
            </a:lvl4pPr>
            <a:lvl5pPr>
              <a:lnSpc>
                <a:spcPct val="150000"/>
              </a:lnSpc>
              <a:defRPr sz="1600">
                <a:solidFill>
                  <a:schemeClr val="tx1">
                    <a:lumMod val="75000"/>
                    <a:lumOff val="25000"/>
                  </a:schemeClr>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744961"/>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endParaRPr lang="zh-CN" altLang="en-US" dirty="0"/>
          </a:p>
        </p:txBody>
      </p:sp>
      <p:sp>
        <p:nvSpPr>
          <p:cNvPr id="4" name="内容占位符 3"/>
          <p:cNvSpPr>
            <a:spLocks noGrp="1"/>
          </p:cNvSpPr>
          <p:nvPr>
            <p:ph sz="half" idx="2"/>
          </p:nvPr>
        </p:nvSpPr>
        <p:spPr>
          <a:xfrm>
            <a:off x="839788" y="2615609"/>
            <a:ext cx="5157787" cy="3574054"/>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文本占位符 4"/>
          <p:cNvSpPr>
            <a:spLocks noGrp="1"/>
          </p:cNvSpPr>
          <p:nvPr>
            <p:ph type="body" sz="quarter" idx="3"/>
          </p:nvPr>
        </p:nvSpPr>
        <p:spPr>
          <a:xfrm>
            <a:off x="6172200" y="1744961"/>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endParaRPr lang="zh-CN" altLang="en-US" dirty="0"/>
          </a:p>
        </p:txBody>
      </p:sp>
      <p:sp>
        <p:nvSpPr>
          <p:cNvPr id="6" name="内容占位符 5"/>
          <p:cNvSpPr>
            <a:spLocks noGrp="1"/>
          </p:cNvSpPr>
          <p:nvPr>
            <p:ph sz="quarter" idx="4"/>
          </p:nvPr>
        </p:nvSpPr>
        <p:spPr>
          <a:xfrm>
            <a:off x="6172200" y="2615609"/>
            <a:ext cx="5183188" cy="3574054"/>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7" name="日期占位符 6"/>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2766219"/>
            <a:ext cx="10515600" cy="1325563"/>
          </a:xfrm>
        </p:spPr>
        <p:txBody>
          <a:bodyPr>
            <a:normAutofit/>
          </a:bodyPr>
          <a:lstStyle>
            <a:lvl1pPr algn="ctr">
              <a:defRPr sz="4800" b="0">
                <a:effectLst>
                  <a:outerShdw blurRad="38100" dist="38100" dir="2700000" algn="tl">
                    <a:srgbClr val="000000">
                      <a:alpha val="43137"/>
                    </a:srgbClr>
                  </a:outerShdw>
                </a:effectLst>
              </a:defRPr>
            </a:lvl1pPr>
          </a:lstStyle>
          <a:p>
            <a:r>
              <a:rPr lang="zh-CN" altLang="en-US" dirty="0"/>
              <a:t>单击此处编辑母版标题样式</a:t>
            </a:r>
            <a:endParaRPr lang="zh-CN" altLang="en-US" dirty="0"/>
          </a:p>
        </p:txBody>
      </p:sp>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646747" y="127000"/>
            <a:ext cx="4165200" cy="1600200"/>
          </a:xfrm>
        </p:spPr>
        <p:txBody>
          <a:bodyPr anchor="ctr" anchorCtr="0">
            <a:normAutofit/>
          </a:bodyPr>
          <a:lstStyle>
            <a:lvl1pPr>
              <a:defRPr sz="2400" b="1">
                <a:effectLst>
                  <a:outerShdw blurRad="38100" dist="38100" dir="2700000" algn="tl">
                    <a:srgbClr val="000000">
                      <a:alpha val="43137"/>
                    </a:srgbClr>
                  </a:outerShdw>
                </a:effectLst>
              </a:defRPr>
            </a:lvl1pPr>
          </a:lstStyle>
          <a:p>
            <a:r>
              <a:rPr lang="zh-CN" altLang="en-US" dirty="0"/>
              <a:t>单击此处编辑标题</a:t>
            </a:r>
            <a:endParaRPr lang="zh-CN" altLang="en-US" dirty="0"/>
          </a:p>
        </p:txBody>
      </p:sp>
      <p:sp>
        <p:nvSpPr>
          <p:cNvPr id="3" name="图片占位符 2"/>
          <p:cNvSpPr>
            <a:spLocks noGrp="1" noChangeAspect="1"/>
          </p:cNvSpPr>
          <p:nvPr>
            <p:ph type="pic" idx="1"/>
          </p:nvPr>
        </p:nvSpPr>
        <p:spPr>
          <a:xfrm>
            <a:off x="5184000" y="766354"/>
            <a:ext cx="5817375" cy="509444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dirty="0"/>
          </a:p>
        </p:txBody>
      </p:sp>
      <p:sp>
        <p:nvSpPr>
          <p:cNvPr id="4" name="文本占位符 3"/>
          <p:cNvSpPr>
            <a:spLocks noGrp="1"/>
          </p:cNvSpPr>
          <p:nvPr>
            <p:ph type="body" sz="half" idx="2"/>
          </p:nvPr>
        </p:nvSpPr>
        <p:spPr>
          <a:xfrm>
            <a:off x="651827" y="2057400"/>
            <a:ext cx="4165200" cy="3811588"/>
          </a:xfrm>
        </p:spPr>
        <p:txBody>
          <a:bodyPr>
            <a:normAutofit/>
          </a:bodyPr>
          <a:lstStyle>
            <a:lvl1pPr marL="0" indent="0">
              <a:lnSpc>
                <a:spcPct val="150000"/>
              </a:lnSpc>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a:t>单击此处编辑母版文本样式</a:t>
            </a:r>
            <a:endParaRPr lang="zh-CN" altLang="en-US" dirty="0"/>
          </a:p>
        </p:txBody>
      </p:sp>
      <p:sp>
        <p:nvSpPr>
          <p:cNvPr id="5" name="日期占位符 4"/>
          <p:cNvSpPr>
            <a:spLocks noGrp="1"/>
          </p:cNvSpPr>
          <p:nvPr>
            <p:ph type="dt" sz="half" idx="10"/>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nvPr>
        </p:nvSpPr>
        <p:spPr/>
        <p:txBody>
          <a:bodyPr/>
          <a:lstStyle/>
          <a:p>
            <a:endParaRPr lang="zh-CN" altLang="en-US" dirty="0"/>
          </a:p>
        </p:txBody>
      </p:sp>
      <p:sp>
        <p:nvSpPr>
          <p:cNvPr id="7" name="灯片编号占位符 6"/>
          <p:cNvSpPr>
            <a:spLocks noGrp="1"/>
          </p:cNvSpPr>
          <p:nvPr>
            <p:ph type="sldNum" sz="quarter" idx="12"/>
          </p:nvPr>
        </p:nvSpPr>
        <p:spPr/>
        <p:txBody>
          <a:bodyPr/>
          <a:lstStyle/>
          <a:p>
            <a:fld id="{FABC47A4-756D-490B-A52F-7D9E2C9FC05F}" type="slidenum">
              <a:rPr lang="zh-CN" altLang="en-US" smtClean="0"/>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9824484" y="365125"/>
            <a:ext cx="1529316" cy="5811838"/>
          </a:xfrm>
        </p:spPr>
        <p:txBody>
          <a:bodyPr vert="eaVert">
            <a:normAutofit/>
          </a:bodyPr>
          <a:lstStyle>
            <a:lvl1pPr>
              <a:defRPr sz="3600"/>
            </a:lvl1pPr>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8879958" cy="5811838"/>
          </a:xfrm>
        </p:spPr>
        <p:txBody>
          <a:bodyPr vert="eaVert"/>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页脚占位符 2"/>
          <p:cNvSpPr>
            <a:spLocks noGrp="1"/>
          </p:cNvSpPr>
          <p:nvPr>
            <p:ph type="ftr" sz="quarter" idx="10"/>
          </p:nvPr>
        </p:nvSpPr>
        <p:spPr/>
        <p:txBody>
          <a:bodyPr/>
          <a:lstStyle/>
          <a:p>
            <a:endParaRPr lang="zh-CN" altLang="en-US"/>
          </a:p>
        </p:txBody>
      </p:sp>
      <p:sp>
        <p:nvSpPr>
          <p:cNvPr id="4" name="日期占位符 3"/>
          <p:cNvSpPr>
            <a:spLocks noGrp="1"/>
          </p:cNvSpPr>
          <p:nvPr>
            <p:ph type="dt" sz="half" idx="11"/>
          </p:nvPr>
        </p:nvSpPr>
        <p:spPr/>
        <p:txBody>
          <a:bodyPr/>
          <a:lstStyle/>
          <a:p>
            <a:endParaRPr lang="en-US"/>
          </a:p>
        </p:txBody>
      </p:sp>
      <p:sp>
        <p:nvSpPr>
          <p:cNvPr id="5" name="灯片编号占位符 4"/>
          <p:cNvSpPr>
            <a:spLocks noGrp="1"/>
          </p:cNvSpPr>
          <p:nvPr>
            <p:ph type="sldNum" sz="quarter" idx="12"/>
          </p:nvPr>
        </p:nvSpPr>
        <p:spPr/>
        <p:txBody>
          <a:bodyPr/>
          <a:lstStyle/>
          <a:p>
            <a:pPr marL="95250">
              <a:spcBef>
                <a:spcPts val="125"/>
              </a:spcBef>
            </a:pPr>
            <a:fld id="{81D60167-4931-47E6-BA6A-407CBD079E47}" type="slidenum">
              <a:rPr lang="en-US" altLang="zh-CN" smtClean="0"/>
            </a:fld>
            <a:endParaRPr lang="en-US" altLang="zh-CN"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nvPr>
        </p:nvSpPr>
        <p:spPr>
          <a:xfrm>
            <a:off x="838200" y="551543"/>
            <a:ext cx="10515600" cy="5558971"/>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showMasterSp="0" userDrawn="1">
  <p:cSld name="1_Title Slide">
    <p:bg>
      <p:bgPr>
        <a:solidFill>
          <a:schemeClr val="bg1"/>
        </a:solidFill>
        <a:effectLst/>
      </p:bgPr>
    </p:bg>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stretch>
            <a:fillRect/>
          </a:stretch>
        </p:blipFill>
        <p:spPr>
          <a:xfrm>
            <a:off x="9144" y="0"/>
            <a:ext cx="12173713" cy="6858000"/>
          </a:xfrm>
          <a:prstGeom prst="rect">
            <a:avLst/>
          </a:prstGeom>
        </p:spPr>
      </p:pic>
      <p:sp>
        <p:nvSpPr>
          <p:cNvPr id="3" name="Holder 6"/>
          <p:cNvSpPr>
            <a:spLocks noGrp="1"/>
          </p:cNvSpPr>
          <p:nvPr>
            <p:ph type="sldNum" sz="quarter" idx="7"/>
          </p:nvPr>
        </p:nvSpPr>
        <p:spPr>
          <a:xfrm>
            <a:off x="11497343" y="6438872"/>
            <a:ext cx="340360" cy="184665"/>
          </a:xfrm>
        </p:spPr>
        <p:txBody>
          <a:bodyPr lIns="0" tIns="0" rIns="0" bIns="0"/>
          <a:lstStyle>
            <a:lvl1pPr>
              <a:defRPr sz="1200" b="0" i="0">
                <a:solidFill>
                  <a:schemeClr val="tx1"/>
                </a:solidFill>
                <a:latin typeface="微软雅黑" panose="020B0503020204020204" charset="-122"/>
                <a:cs typeface="微软雅黑" panose="020B0503020204020204" charset="-122"/>
              </a:defRPr>
            </a:lvl1pPr>
          </a:lstStyle>
          <a:p>
            <a:pPr marL="95250">
              <a:spcBef>
                <a:spcPts val="125"/>
              </a:spcBef>
            </a:pPr>
            <a:fld id="{81D60167-4931-47E6-BA6A-407CBD079E47}" type="slidenum">
              <a:rPr lang="en-US" altLang="zh-CN" smtClean="0">
                <a:solidFill>
                  <a:prstClr val="black"/>
                </a:solidFill>
              </a:rPr>
            </a:fld>
            <a:endParaRPr lang="en-US" altLang="zh-CN" dirty="0">
              <a:solidFill>
                <a:prstClr val="black"/>
              </a:solidFill>
            </a:endParaRPr>
          </a:p>
        </p:txBody>
      </p:sp>
      <p:sp>
        <p:nvSpPr>
          <p:cNvPr id="4" name="TextBox 7"/>
          <p:cNvSpPr txBox="1"/>
          <p:nvPr userDrawn="1"/>
        </p:nvSpPr>
        <p:spPr>
          <a:xfrm>
            <a:off x="11365475" y="6606318"/>
            <a:ext cx="1055125" cy="227965"/>
          </a:xfrm>
          <a:prstGeom prst="rect">
            <a:avLst/>
          </a:prstGeom>
          <a:noFill/>
        </p:spPr>
        <p:txBody>
          <a:bodyPr wrap="square" lIns="77923" tIns="38962" rIns="77923" bIns="38962" rtlCol="0">
            <a:spAutoFit/>
          </a:bodyPr>
          <a:lstStyle/>
          <a:p>
            <a:pPr algn="ctr" defTabSz="779145"/>
            <a:fld id="{24173ED6-4A69-4FA8-8A09-51FC87ACF5D8}" type="slidenum">
              <a:rPr lang="zh-CN" altLang="en-US" sz="975" b="1" smtClean="0">
                <a:solidFill>
                  <a:srgbClr val="9BBB59"/>
                </a:solidFill>
                <a:latin typeface="微软雅黑" panose="020B0503020204020204" charset="-122"/>
                <a:ea typeface="微软雅黑" panose="020B0503020204020204" charset="-122"/>
              </a:rPr>
            </a:fld>
            <a:endParaRPr lang="zh-CN" altLang="en-US" sz="975" b="1" dirty="0">
              <a:solidFill>
                <a:srgbClr val="9BBB59"/>
              </a:solidFill>
              <a:latin typeface="微软雅黑" panose="020B0503020204020204" charset="-122"/>
              <a:ea typeface="微软雅黑" panose="020B0503020204020204" charset="-122"/>
            </a:endParaRPr>
          </a:p>
        </p:txBody>
      </p:sp>
    </p:spTree>
  </p:cSld>
  <p:clrMapOvr>
    <a:masterClrMapping/>
  </p:clrMapOvr>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userDrawn="1">
  <p:cSld name="10_Title Slide">
    <p:bg>
      <p:bgPr>
        <a:solidFill>
          <a:schemeClr val="bg1"/>
        </a:solidFill>
        <a:effectLst/>
      </p:bgPr>
    </p:bg>
    <p:spTree>
      <p:nvGrpSpPr>
        <p:cNvPr id="1" name=""/>
        <p:cNvGrpSpPr/>
        <p:nvPr/>
      </p:nvGrpSpPr>
      <p:grpSpPr>
        <a:xfrm>
          <a:off x="0" y="0"/>
          <a:ext cx="0" cy="0"/>
          <a:chOff x="0" y="0"/>
          <a:chExt cx="0" cy="0"/>
        </a:xfrm>
      </p:grpSpPr>
      <p:sp>
        <p:nvSpPr>
          <p:cNvPr id="11" name="矩形 10" descr="e7d195523061f1c0c30ee18c1b05f65d12b38e2533cb2ccdAE0CC34CB5CBEBFAEC353FED4DECE97C3E379FD1D933F5E4DC18EF8EA6B7A1130D5F6DE9DD2BE4B0A8C9126ACE5083D1F5A9E323B29CCFC7AE86D7F5CE8BB739E7BCEFA8F5804DEBA69F12C057BAD0B048812985ADC4D88C4CED9DDD2C60B3AD22738F810B0633EECA8DAFAD20A8E1BB"/>
          <p:cNvSpPr/>
          <p:nvPr userDrawn="1"/>
        </p:nvSpPr>
        <p:spPr>
          <a:xfrm>
            <a:off x="11212195" y="6497955"/>
            <a:ext cx="810260" cy="252730"/>
          </a:xfrm>
          <a:prstGeom prst="rect">
            <a:avLst/>
          </a:prstGeom>
          <a:ln>
            <a:noFill/>
          </a:ln>
        </p:spPr>
        <p:txBody>
          <a:bodyPr wrap="square">
            <a:spAutoFit/>
          </a:bodyPr>
          <a:lstStyle/>
          <a:p>
            <a:pPr algn="r" defTabSz="914400"/>
            <a:r>
              <a:rPr lang="en-US" sz="1050" dirty="0">
                <a:solidFill>
                  <a:srgbClr val="44546A"/>
                </a:solidFill>
                <a:latin typeface="Arial" panose="020B0604020202020204" pitchFamily="34" charset="0"/>
              </a:rPr>
              <a:t>CMIoT</a:t>
            </a:r>
            <a:endParaRPr lang="en-US" sz="1050" dirty="0">
              <a:solidFill>
                <a:srgbClr val="44546A"/>
              </a:solidFill>
              <a:latin typeface="Arial" panose="020B0604020202020204" pitchFamily="34" charset="0"/>
            </a:endParaRPr>
          </a:p>
        </p:txBody>
      </p:sp>
      <p:sp>
        <p:nvSpPr>
          <p:cNvPr id="12" name="矩形 11" descr="e7d195523061f1c0c30ee18c1b05f65d12b38e2533cb2ccdAE0CC34CB5CBEBFAEC353FED4DECE97C3E379FD1D933F5E4DC18EF8EA6B7A1130D5F6DE9DD2BE4B0A8C9126ACE5083D1F5A9E323B29CCFC78B8867A9443CE509A866BD71F4109AB8C01E9B8DF257243808C17D8390494E722DBE68420E7DA3204BDAD3D3582DF1DFF36FB140D2DD309C"/>
          <p:cNvSpPr/>
          <p:nvPr userDrawn="1"/>
        </p:nvSpPr>
        <p:spPr>
          <a:xfrm>
            <a:off x="11528425" y="6748145"/>
            <a:ext cx="398780" cy="105410"/>
          </a:xfrm>
          <a:prstGeom prst="rect">
            <a:avLst/>
          </a:prstGeom>
          <a:solidFill>
            <a:srgbClr val="0486C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pic>
        <p:nvPicPr>
          <p:cNvPr id="15" name="图片 14"/>
          <p:cNvPicPr>
            <a:picLocks noChangeAspect="1"/>
          </p:cNvPicPr>
          <p:nvPr userDrawn="1"/>
        </p:nvPicPr>
        <p:blipFill>
          <a:blip r:embed="rId2"/>
          <a:stretch>
            <a:fillRect/>
          </a:stretch>
        </p:blipFill>
        <p:spPr>
          <a:xfrm>
            <a:off x="9144" y="0"/>
            <a:ext cx="12173713" cy="6858000"/>
          </a:xfrm>
          <a:prstGeom prst="rect">
            <a:avLst/>
          </a:prstGeom>
        </p:spPr>
      </p:pic>
      <p:sp>
        <p:nvSpPr>
          <p:cNvPr id="16" name="TextBox 7"/>
          <p:cNvSpPr txBox="1"/>
          <p:nvPr userDrawn="1"/>
        </p:nvSpPr>
        <p:spPr>
          <a:xfrm>
            <a:off x="11365475" y="6606318"/>
            <a:ext cx="1055125" cy="227965"/>
          </a:xfrm>
          <a:prstGeom prst="rect">
            <a:avLst/>
          </a:prstGeom>
          <a:noFill/>
        </p:spPr>
        <p:txBody>
          <a:bodyPr wrap="square" lIns="77923" tIns="38962" rIns="77923" bIns="38962" rtlCol="0">
            <a:spAutoFit/>
          </a:bodyPr>
          <a:lstStyle/>
          <a:p>
            <a:pPr algn="ctr" defTabSz="779145"/>
            <a:fld id="{24173ED6-4A69-4FA8-8A09-51FC87ACF5D8}" type="slidenum">
              <a:rPr lang="zh-CN" altLang="en-US" sz="975" b="1" smtClean="0">
                <a:solidFill>
                  <a:srgbClr val="9BBB59"/>
                </a:solidFill>
                <a:latin typeface="微软雅黑" panose="020B0503020204020204" charset="-122"/>
              </a:rPr>
            </a:fld>
            <a:endParaRPr lang="zh-CN" altLang="en-US" sz="975" b="1" dirty="0">
              <a:solidFill>
                <a:srgbClr val="9BBB59"/>
              </a:solidFill>
              <a:latin typeface="微软雅黑" panose="020B0503020204020204" charset="-122"/>
            </a:endParaRPr>
          </a:p>
        </p:txBody>
      </p:sp>
    </p:spTree>
  </p:cSld>
  <p:clrMapOvr>
    <a:masterClrMapping/>
  </p:clrMapOvr>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grpSp>
        <p:nvGrpSpPr>
          <p:cNvPr id="131" name="组 130"/>
          <p:cNvGrpSpPr/>
          <p:nvPr userDrawn="1"/>
        </p:nvGrpSpPr>
        <p:grpSpPr>
          <a:xfrm>
            <a:off x="114935" y="276860"/>
            <a:ext cx="332740" cy="417830"/>
            <a:chOff x="239349" y="116632"/>
            <a:chExt cx="348596" cy="470253"/>
          </a:xfrm>
        </p:grpSpPr>
        <p:sp>
          <p:nvSpPr>
            <p:cNvPr id="134" name="Freeform 5"/>
            <p:cNvSpPr/>
            <p:nvPr/>
          </p:nvSpPr>
          <p:spPr bwMode="auto">
            <a:xfrm>
              <a:off x="243499" y="129656"/>
              <a:ext cx="209312" cy="212544"/>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00B0F0"/>
            </a:solidFill>
            <a:ln>
              <a:noFill/>
            </a:ln>
          </p:spPr>
          <p:txBody>
            <a:bodyPr vert="horz" wrap="square" lIns="91416" tIns="45708" rIns="91416" bIns="45708" numCol="1" anchor="t" anchorCtr="0" compatLnSpc="1"/>
            <a:lstStyle/>
            <a:p>
              <a:endParaRPr lang="zh-CN" altLang="en-US" sz="3200" dirty="0">
                <a:ea typeface="微软雅黑" panose="020B0503020204020204" charset="-122"/>
              </a:endParaRPr>
            </a:p>
          </p:txBody>
        </p:sp>
        <p:sp>
          <p:nvSpPr>
            <p:cNvPr id="135" name="Freeform 6"/>
            <p:cNvSpPr/>
            <p:nvPr/>
          </p:nvSpPr>
          <p:spPr bwMode="auto">
            <a:xfrm>
              <a:off x="378633" y="255262"/>
              <a:ext cx="209312" cy="214117"/>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92D050"/>
            </a:solidFill>
            <a:ln>
              <a:noFill/>
            </a:ln>
          </p:spPr>
          <p:txBody>
            <a:bodyPr vert="horz" wrap="square" lIns="91416" tIns="45708" rIns="91416" bIns="45708" numCol="1" anchor="t" anchorCtr="0" compatLnSpc="1"/>
            <a:lstStyle/>
            <a:p>
              <a:endParaRPr lang="zh-CN" altLang="en-US" sz="3200" dirty="0">
                <a:ea typeface="微软雅黑" panose="020B0503020204020204" charset="-122"/>
              </a:endParaRPr>
            </a:p>
          </p:txBody>
        </p:sp>
        <p:sp>
          <p:nvSpPr>
            <p:cNvPr id="136" name="Freeform 7"/>
            <p:cNvSpPr/>
            <p:nvPr/>
          </p:nvSpPr>
          <p:spPr bwMode="auto">
            <a:xfrm>
              <a:off x="239349" y="116632"/>
              <a:ext cx="207736" cy="212544"/>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2E91F7"/>
            </a:solidFill>
            <a:ln>
              <a:noFill/>
            </a:ln>
          </p:spPr>
          <p:txBody>
            <a:bodyPr vert="horz" wrap="square" lIns="91416" tIns="45708" rIns="91416" bIns="45708" numCol="1" anchor="t" anchorCtr="0" compatLnSpc="1"/>
            <a:lstStyle/>
            <a:p>
              <a:endParaRPr lang="zh-CN" altLang="en-US" sz="3200" dirty="0">
                <a:ea typeface="微软雅黑" panose="020B0503020204020204" charset="-122"/>
              </a:endParaRPr>
            </a:p>
          </p:txBody>
        </p:sp>
        <p:sp>
          <p:nvSpPr>
            <p:cNvPr id="137" name="Freeform 7"/>
            <p:cNvSpPr/>
            <p:nvPr/>
          </p:nvSpPr>
          <p:spPr bwMode="auto">
            <a:xfrm>
              <a:off x="239349" y="374341"/>
              <a:ext cx="207736" cy="212544"/>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2E91F7"/>
            </a:solidFill>
            <a:ln>
              <a:noFill/>
            </a:ln>
          </p:spPr>
          <p:txBody>
            <a:bodyPr vert="horz" wrap="square" lIns="91416" tIns="45708" rIns="91416" bIns="45708" numCol="1" anchor="t" anchorCtr="0" compatLnSpc="1"/>
            <a:lstStyle/>
            <a:p>
              <a:endParaRPr lang="zh-CN" altLang="en-US" sz="3200" dirty="0">
                <a:ea typeface="微软雅黑" panose="020B0503020204020204" charset="-122"/>
              </a:endParaRPr>
            </a:p>
          </p:txBody>
        </p:sp>
      </p:grpSp>
      <p:sp>
        <p:nvSpPr>
          <p:cNvPr id="133" name="矩形 3"/>
          <p:cNvSpPr/>
          <p:nvPr userDrawn="1"/>
        </p:nvSpPr>
        <p:spPr>
          <a:xfrm>
            <a:off x="601015" y="209504"/>
            <a:ext cx="8194675" cy="551180"/>
          </a:xfrm>
          <a:custGeom>
            <a:avLst/>
            <a:gdLst/>
            <a:ahLst/>
            <a:cxnLst/>
            <a:rect l="l" t="t" r="r" b="b"/>
            <a:pathLst>
              <a:path w="6207016" h="486000">
                <a:moveTo>
                  <a:pt x="0" y="0"/>
                </a:moveTo>
                <a:lnTo>
                  <a:pt x="35496" y="0"/>
                </a:lnTo>
                <a:lnTo>
                  <a:pt x="730349" y="0"/>
                </a:lnTo>
                <a:lnTo>
                  <a:pt x="765845" y="0"/>
                </a:lnTo>
                <a:lnTo>
                  <a:pt x="5441170" y="0"/>
                </a:lnTo>
                <a:lnTo>
                  <a:pt x="5476666" y="0"/>
                </a:lnTo>
                <a:lnTo>
                  <a:pt x="6171520" y="0"/>
                </a:lnTo>
                <a:lnTo>
                  <a:pt x="6207016" y="0"/>
                </a:lnTo>
                <a:lnTo>
                  <a:pt x="5923310" y="486000"/>
                </a:lnTo>
                <a:lnTo>
                  <a:pt x="5887814" y="486000"/>
                </a:lnTo>
                <a:lnTo>
                  <a:pt x="5192960" y="486000"/>
                </a:lnTo>
                <a:lnTo>
                  <a:pt x="5157464" y="486000"/>
                </a:lnTo>
                <a:lnTo>
                  <a:pt x="765845" y="486000"/>
                </a:lnTo>
                <a:lnTo>
                  <a:pt x="730349" y="486000"/>
                </a:lnTo>
                <a:lnTo>
                  <a:pt x="35496" y="486000"/>
                </a:lnTo>
                <a:lnTo>
                  <a:pt x="0" y="486000"/>
                </a:lnTo>
                <a:close/>
              </a:path>
            </a:pathLst>
          </a:custGeom>
          <a:solidFill>
            <a:srgbClr val="2E91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dirty="0">
              <a:ea typeface="微软雅黑" panose="020B0503020204020204" charset="-122"/>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userDrawn="1">
  <p:cSld name="小图标">
    <p:bg>
      <p:bgPr>
        <a:solidFill>
          <a:schemeClr val="bg1"/>
        </a:solidFill>
        <a:effectLst/>
      </p:bgPr>
    </p:bg>
    <p:spTree>
      <p:nvGrpSpPr>
        <p:cNvPr id="1" name=""/>
        <p:cNvGrpSpPr/>
        <p:nvPr/>
      </p:nvGrpSpPr>
      <p:grpSpPr>
        <a:xfrm>
          <a:off x="0" y="0"/>
          <a:ext cx="0" cy="0"/>
          <a:chOff x="0" y="0"/>
          <a:chExt cx="0" cy="0"/>
        </a:xfrm>
      </p:grpSpPr>
      <p:sp>
        <p:nvSpPr>
          <p:cNvPr id="11" name="矩形 10" descr="e7d195523061f1c0c30ee18c1b05f65d12b38e2533cb2ccdAE0CC34CB5CBEBFAEC353FED4DECE97C3E379FD1D933F5E4DC18EF8EA6B7A1130D5F6DE9DD2BE4B0A8C9126ACE5083D1F5A9E323B29CCFC7AE86D7F5CE8BB739E7BCEFA8F5804DEBA69F12C057BAD0B048812985ADC4D88C4CED9DDD2C60B3AD22738F810B0633EECA8DAFAD20A8E1BB"/>
          <p:cNvSpPr/>
          <p:nvPr userDrawn="1"/>
        </p:nvSpPr>
        <p:spPr>
          <a:xfrm>
            <a:off x="11212513" y="6497638"/>
            <a:ext cx="809625" cy="252413"/>
          </a:xfrm>
          <a:prstGeom prst="rect">
            <a:avLst/>
          </a:prstGeom>
          <a:ln>
            <a:noFill/>
          </a:ln>
        </p:spPr>
        <p:txBody>
          <a:bodyPr wrap="square">
            <a:spAutoFit/>
          </a:bodyPr>
          <a:lstStyle/>
          <a:p>
            <a:pPr algn="r"/>
            <a:r>
              <a:rPr lang="en-US" sz="1050" noProof="1">
                <a:solidFill>
                  <a:srgbClr val="44546A"/>
                </a:solidFill>
              </a:rPr>
              <a:t>CMIoT</a:t>
            </a:r>
            <a:endParaRPr lang="en-US" sz="1050" noProof="1">
              <a:solidFill>
                <a:srgbClr val="44546A"/>
              </a:solidFill>
            </a:endParaRPr>
          </a:p>
        </p:txBody>
      </p:sp>
      <p:sp>
        <p:nvSpPr>
          <p:cNvPr id="12" name="矩形 11" descr="e7d195523061f1c0c30ee18c1b05f65d12b38e2533cb2ccdAE0CC34CB5CBEBFAEC353FED4DECE97C3E379FD1D933F5E4DC18EF8EA6B7A1130D5F6DE9DD2BE4B0A8C9126ACE5083D1F5A9E323B29CCFC78B8867A9443CE509A866BD71F4109AB8C01E9B8DF257243808C17D8390494E722DBE68420E7DA3204BDAD3D3582DF1DFF36FB140D2DD309C"/>
          <p:cNvSpPr/>
          <p:nvPr userDrawn="1"/>
        </p:nvSpPr>
        <p:spPr>
          <a:xfrm>
            <a:off x="11528425" y="6748463"/>
            <a:ext cx="398463" cy="104775"/>
          </a:xfrm>
          <a:prstGeom prst="rect">
            <a:avLst/>
          </a:prstGeom>
          <a:solidFill>
            <a:srgbClr val="0486C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noProof="1">
              <a:solidFill>
                <a:prstClr val="white"/>
              </a:solidFill>
            </a:endParaRPr>
          </a:p>
        </p:txBody>
      </p:sp>
      <p:pic>
        <p:nvPicPr>
          <p:cNvPr id="14340" name="图片 14"/>
          <p:cNvPicPr>
            <a:picLocks noChangeAspect="1"/>
          </p:cNvPicPr>
          <p:nvPr userDrawn="1"/>
        </p:nvPicPr>
        <p:blipFill>
          <a:blip r:embed="rId2"/>
          <a:stretch>
            <a:fillRect/>
          </a:stretch>
        </p:blipFill>
        <p:spPr>
          <a:xfrm>
            <a:off x="9525" y="0"/>
            <a:ext cx="12172950" cy="6858000"/>
          </a:xfrm>
          <a:prstGeom prst="rect">
            <a:avLst/>
          </a:prstGeom>
          <a:noFill/>
          <a:ln w="9525">
            <a:noFill/>
          </a:ln>
        </p:spPr>
      </p:pic>
      <p:sp>
        <p:nvSpPr>
          <p:cNvPr id="16" name="TextBox 7"/>
          <p:cNvSpPr txBox="1"/>
          <p:nvPr userDrawn="1"/>
        </p:nvSpPr>
        <p:spPr>
          <a:xfrm>
            <a:off x="11364913" y="6605588"/>
            <a:ext cx="1055688" cy="228600"/>
          </a:xfrm>
          <a:prstGeom prst="rect">
            <a:avLst/>
          </a:prstGeom>
          <a:noFill/>
        </p:spPr>
        <p:txBody>
          <a:bodyPr wrap="square" lIns="77923" tIns="38962" rIns="77923" bIns="38962" rtlCol="0">
            <a:spAutoFit/>
          </a:bodyPr>
          <a:lstStyle/>
          <a:p>
            <a:pPr algn="ctr" defTabSz="779145"/>
            <a:fld id="{24173ED6-4A69-4FA8-8A09-51FC87ACF5D8}" type="slidenum">
              <a:rPr lang="zh-CN" altLang="en-US" sz="975" b="1" noProof="1">
                <a:solidFill>
                  <a:srgbClr val="9BBB59"/>
                </a:solidFill>
                <a:latin typeface="微软雅黑" panose="020B0503020204020204" charset="-122"/>
              </a:rPr>
            </a:fld>
            <a:endParaRPr lang="zh-CN" altLang="en-US" sz="975" b="1" noProof="1">
              <a:solidFill>
                <a:srgbClr val="9BBB59"/>
              </a:solidFill>
              <a:latin typeface="微软雅黑" panose="020B0503020204020204" charset="-122"/>
            </a:endParaRPr>
          </a:p>
        </p:txBody>
      </p:sp>
      <p:pic>
        <p:nvPicPr>
          <p:cNvPr id="6" name="图片 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contrast="40000"/>
                    </a14:imgEffect>
                    <a14:imgEffect>
                      <a14:saturation sat="200000"/>
                    </a14:imgEffect>
                  </a14:imgLayer>
                </a14:imgProps>
              </a:ext>
              <a:ext uri="{28A0092B-C50C-407E-A947-70E740481C1C}">
                <a14:useLocalDpi xmlns:a14="http://schemas.microsoft.com/office/drawing/2010/main" val="0"/>
              </a:ext>
            </a:extLst>
          </a:blip>
          <a:stretch>
            <a:fillRect/>
          </a:stretch>
        </p:blipFill>
        <p:spPr>
          <a:xfrm>
            <a:off x="0" y="213"/>
            <a:ext cx="12192000" cy="6858000"/>
          </a:xfrm>
          <a:prstGeom prst="rect">
            <a:avLst/>
          </a:prstGeom>
        </p:spPr>
      </p:pic>
      <p:pic>
        <p:nvPicPr>
          <p:cNvPr id="7" name="图片 6"/>
          <p:cNvPicPr>
            <a:picLocks noChangeAspect="1"/>
          </p:cNvPicPr>
          <p:nvPr userDrawn="1"/>
        </p:nvPicPr>
        <p:blipFill rotWithShape="1">
          <a:blip r:embed="rId5" cstate="print">
            <a:extLst>
              <a:ext uri="{28A0092B-C50C-407E-A947-70E740481C1C}">
                <a14:useLocalDpi xmlns:a14="http://schemas.microsoft.com/office/drawing/2010/main" val="0"/>
              </a:ext>
            </a:extLst>
          </a:blip>
          <a:srcRect t="22265" b="22265"/>
          <a:stretch>
            <a:fillRect/>
          </a:stretch>
        </p:blipFill>
        <p:spPr>
          <a:xfrm>
            <a:off x="10063716" y="118524"/>
            <a:ext cx="1487520" cy="726764"/>
          </a:xfrm>
          <a:prstGeom prst="rect">
            <a:avLst/>
          </a:prstGeom>
        </p:spPr>
      </p:pic>
      <p:pic>
        <p:nvPicPr>
          <p:cNvPr id="8" name="图片 7"/>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1372043" y="213"/>
            <a:ext cx="866030" cy="762781"/>
          </a:xfrm>
          <a:prstGeom prst="rect">
            <a:avLst/>
          </a:prstGeom>
        </p:spPr>
      </p:pic>
      <p:sp>
        <p:nvSpPr>
          <p:cNvPr id="9" name="TextBox 7"/>
          <p:cNvSpPr txBox="1">
            <a:spLocks noChangeArrowheads="1"/>
          </p:cNvSpPr>
          <p:nvPr userDrawn="1"/>
        </p:nvSpPr>
        <p:spPr bwMode="auto">
          <a:xfrm>
            <a:off x="11364913" y="6605588"/>
            <a:ext cx="1055687"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7923" tIns="38962" rIns="77923" bIns="38962">
            <a:spAutoFit/>
          </a:bodyPr>
          <a:lstStyle>
            <a:lvl1pPr defTabSz="779780">
              <a:defRPr>
                <a:solidFill>
                  <a:schemeClr val="tx1"/>
                </a:solidFill>
                <a:latin typeface="Arial" panose="020B0604020202020204" pitchFamily="34" charset="0"/>
                <a:ea typeface="微软雅黑" panose="020B0503020204020204" charset="-122"/>
              </a:defRPr>
            </a:lvl1pPr>
            <a:lvl2pPr defTabSz="779780">
              <a:defRPr>
                <a:solidFill>
                  <a:schemeClr val="tx1"/>
                </a:solidFill>
                <a:latin typeface="Arial" panose="020B0604020202020204" pitchFamily="34" charset="0"/>
                <a:ea typeface="微软雅黑" panose="020B0503020204020204" charset="-122"/>
              </a:defRPr>
            </a:lvl2pPr>
            <a:lvl3pPr defTabSz="779780">
              <a:defRPr>
                <a:solidFill>
                  <a:schemeClr val="tx1"/>
                </a:solidFill>
                <a:latin typeface="Arial" panose="020B0604020202020204" pitchFamily="34" charset="0"/>
                <a:ea typeface="微软雅黑" panose="020B0503020204020204" charset="-122"/>
              </a:defRPr>
            </a:lvl3pPr>
            <a:lvl4pPr defTabSz="779780">
              <a:defRPr>
                <a:solidFill>
                  <a:schemeClr val="tx1"/>
                </a:solidFill>
                <a:latin typeface="Arial" panose="020B0604020202020204" pitchFamily="34" charset="0"/>
                <a:ea typeface="微软雅黑" panose="020B0503020204020204" charset="-122"/>
              </a:defRPr>
            </a:lvl4pPr>
            <a:lvl5pPr defTabSz="779780">
              <a:defRPr>
                <a:solidFill>
                  <a:schemeClr val="tx1"/>
                </a:solidFill>
                <a:latin typeface="Arial" panose="020B0604020202020204" pitchFamily="34" charset="0"/>
                <a:ea typeface="微软雅黑" panose="020B0503020204020204" charset="-122"/>
              </a:defRPr>
            </a:lvl5pPr>
            <a:lvl6pPr defTabSz="779780" fontAlgn="base">
              <a:spcBef>
                <a:spcPct val="0"/>
              </a:spcBef>
              <a:spcAft>
                <a:spcPct val="0"/>
              </a:spcAft>
              <a:defRPr>
                <a:solidFill>
                  <a:schemeClr val="tx1"/>
                </a:solidFill>
                <a:latin typeface="Arial" panose="020B0604020202020204" pitchFamily="34" charset="0"/>
                <a:ea typeface="微软雅黑" panose="020B0503020204020204" charset="-122"/>
              </a:defRPr>
            </a:lvl6pPr>
            <a:lvl7pPr defTabSz="779780" fontAlgn="base">
              <a:spcBef>
                <a:spcPct val="0"/>
              </a:spcBef>
              <a:spcAft>
                <a:spcPct val="0"/>
              </a:spcAft>
              <a:defRPr>
                <a:solidFill>
                  <a:schemeClr val="tx1"/>
                </a:solidFill>
                <a:latin typeface="Arial" panose="020B0604020202020204" pitchFamily="34" charset="0"/>
                <a:ea typeface="微软雅黑" panose="020B0503020204020204" charset="-122"/>
              </a:defRPr>
            </a:lvl7pPr>
            <a:lvl8pPr defTabSz="779780" fontAlgn="base">
              <a:spcBef>
                <a:spcPct val="0"/>
              </a:spcBef>
              <a:spcAft>
                <a:spcPct val="0"/>
              </a:spcAft>
              <a:defRPr>
                <a:solidFill>
                  <a:schemeClr val="tx1"/>
                </a:solidFill>
                <a:latin typeface="Arial" panose="020B0604020202020204" pitchFamily="34" charset="0"/>
                <a:ea typeface="微软雅黑" panose="020B0503020204020204" charset="-122"/>
              </a:defRPr>
            </a:lvl8pPr>
            <a:lvl9pPr defTabSz="779780" fontAlgn="base">
              <a:spcBef>
                <a:spcPct val="0"/>
              </a:spcBef>
              <a:spcAft>
                <a:spcPct val="0"/>
              </a:spcAft>
              <a:defRPr>
                <a:solidFill>
                  <a:schemeClr val="tx1"/>
                </a:solidFill>
                <a:latin typeface="Arial" panose="020B0604020202020204" pitchFamily="34" charset="0"/>
                <a:ea typeface="微软雅黑" panose="020B0503020204020204" charset="-122"/>
              </a:defRPr>
            </a:lvl9pPr>
          </a:lstStyle>
          <a:p>
            <a:pPr algn="ctr" hangingPunct="0"/>
            <a:fld id="{B5938BB5-629B-4D6B-99A7-D80078A7C6DB}" type="slidenum">
              <a:rPr lang="zh-CN" altLang="en-US" sz="900" b="1" kern="0">
                <a:solidFill>
                  <a:srgbClr val="9BBB59"/>
                </a:solidFill>
                <a:latin typeface="微软雅黑" panose="020B0503020204020204" charset="-122"/>
                <a:sym typeface="Roboto" panose="02000000000000000000" charset="0"/>
              </a:rPr>
            </a:fld>
            <a:endParaRPr lang="zh-CN" altLang="en-US" sz="900" b="1" kern="0" dirty="0">
              <a:solidFill>
                <a:srgbClr val="9BBB59"/>
              </a:solidFill>
              <a:latin typeface="微软雅黑" panose="020B0503020204020204" charset="-122"/>
              <a:sym typeface="Roboto" panose="02000000000000000000" charset="0"/>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showMasterSp="0" userDrawn="1">
  <p:cSld name="1_Title Slide">
    <p:bg>
      <p:bgPr>
        <a:solidFill>
          <a:schemeClr val="bg1"/>
        </a:solidFill>
        <a:effectLst/>
      </p:bgPr>
    </p:bg>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cstate="print"/>
          <a:stretch>
            <a:fillRect/>
          </a:stretch>
        </p:blipFill>
        <p:spPr>
          <a:xfrm>
            <a:off x="9144" y="0"/>
            <a:ext cx="12173713" cy="685800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页脚占位符 2"/>
          <p:cNvSpPr>
            <a:spLocks noGrp="1"/>
          </p:cNvSpPr>
          <p:nvPr>
            <p:ph type="ftr" sz="quarter" idx="10"/>
          </p:nvPr>
        </p:nvSpPr>
        <p:spPr/>
        <p:txBody>
          <a:bodyPr/>
          <a:lstStyle/>
          <a:p>
            <a:endParaRPr lang="zh-CN" altLang="en-US"/>
          </a:p>
        </p:txBody>
      </p:sp>
      <p:sp>
        <p:nvSpPr>
          <p:cNvPr id="4" name="日期占位符 3"/>
          <p:cNvSpPr>
            <a:spLocks noGrp="1"/>
          </p:cNvSpPr>
          <p:nvPr>
            <p:ph type="dt" sz="half" idx="11"/>
          </p:nvPr>
        </p:nvSpPr>
        <p:spPr/>
        <p:txBody>
          <a:bodyPr/>
          <a:lstStyle/>
          <a:p>
            <a:endParaRPr lang="en-US"/>
          </a:p>
        </p:txBody>
      </p:sp>
      <p:sp>
        <p:nvSpPr>
          <p:cNvPr id="5" name="灯片编号占位符 4"/>
          <p:cNvSpPr>
            <a:spLocks noGrp="1"/>
          </p:cNvSpPr>
          <p:nvPr>
            <p:ph type="sldNum" sz="quarter" idx="12"/>
          </p:nvPr>
        </p:nvSpPr>
        <p:spPr/>
        <p:txBody>
          <a:bodyPr/>
          <a:lstStyle/>
          <a:p>
            <a:pPr marL="95250">
              <a:spcBef>
                <a:spcPts val="125"/>
              </a:spcBef>
            </a:pPr>
            <a:fld id="{81D60167-4931-47E6-BA6A-407CBD079E47}" type="slidenum">
              <a:rPr lang="en-US" altLang="zh-CN" smtClean="0"/>
            </a:fld>
            <a:endParaRPr lang="en-US" altLang="zh-CN"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a:xfrm>
            <a:off x="2525421" y="1917168"/>
            <a:ext cx="7141159" cy="307776"/>
          </a:xfrm>
        </p:spPr>
        <p:txBody>
          <a:bodyPr lIns="0" tIns="0" rIns="0" bIns="0"/>
          <a:lstStyle>
            <a:lvl1pPr>
              <a:defRPr sz="2000" b="1" i="0">
                <a:solidFill>
                  <a:srgbClr val="A6A6A6"/>
                </a:solidFill>
                <a:latin typeface="微软雅黑" panose="020B0503020204020204" charset="-122"/>
                <a:cs typeface="微软雅黑" panose="020B0503020204020204" charset="-122"/>
              </a:defRPr>
            </a:lvl1pPr>
          </a:lstStyle>
          <a:p/>
        </p:txBody>
      </p:sp>
      <p:sp>
        <p:nvSpPr>
          <p:cNvPr id="3" name="Holder 3"/>
          <p:cNvSpPr>
            <a:spLocks noGrp="1"/>
          </p:cNvSpPr>
          <p:nvPr>
            <p:ph type="body" idx="1"/>
          </p:nvPr>
        </p:nvSpPr>
        <p:spPr>
          <a:xfrm>
            <a:off x="2996641" y="2847455"/>
            <a:ext cx="7008707" cy="307776"/>
          </a:xfrm>
        </p:spPr>
        <p:txBody>
          <a:bodyPr lIns="0" tIns="0" rIns="0" bIns="0"/>
          <a:lstStyle>
            <a:lvl1pPr>
              <a:defRPr sz="2000" b="1" i="0">
                <a:solidFill>
                  <a:srgbClr val="A6A6A6"/>
                </a:solidFill>
                <a:latin typeface="微软雅黑" panose="020B0503020204020204" charset="-122"/>
                <a:cs typeface="微软雅黑" panose="020B0503020204020204" charset="-122"/>
              </a:defRPr>
            </a:lvl1pPr>
          </a:lstStyle>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dirty="0"/>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endParaRPr lang="en-US"/>
          </a:p>
        </p:txBody>
      </p:sp>
      <p:sp>
        <p:nvSpPr>
          <p:cNvPr id="6" name="Holder 6"/>
          <p:cNvSpPr>
            <a:spLocks noGrp="1"/>
          </p:cNvSpPr>
          <p:nvPr>
            <p:ph type="sldNum" sz="quarter" idx="7"/>
          </p:nvPr>
        </p:nvSpPr>
        <p:spPr/>
        <p:txBody>
          <a:bodyPr lIns="0" tIns="0" rIns="0" bIns="0"/>
          <a:lstStyle>
            <a:lvl1pPr>
              <a:defRPr sz="1200" b="0" i="0">
                <a:solidFill>
                  <a:schemeClr val="tx1"/>
                </a:solidFill>
                <a:latin typeface="微软雅黑" panose="020B0503020204020204" charset="-122"/>
                <a:cs typeface="微软雅黑" panose="020B0503020204020204" charset="-122"/>
              </a:defRPr>
            </a:lvl1pPr>
          </a:lstStyle>
          <a:p>
            <a:pPr marL="95250">
              <a:spcBef>
                <a:spcPts val="125"/>
              </a:spcBef>
            </a:pPr>
            <a:fld id="{81D60167-4931-47E6-BA6A-407CBD079E47}" type="slidenum">
              <a:rPr lang="en-US" altLang="zh-CN" smtClean="0"/>
            </a:fld>
            <a:endParaRPr lang="en-US" altLang="zh-CN"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showMasterSp="0" userDrawn="1">
  <p:cSld name="2_Title Slide">
    <p:bg>
      <p:bgPr>
        <a:solidFill>
          <a:schemeClr val="bg1"/>
        </a:solidFill>
        <a:effectLst/>
      </p:bgPr>
    </p:bg>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cstate="print"/>
          <a:stretch>
            <a:fillRect/>
          </a:stretch>
        </p:blipFill>
        <p:spPr>
          <a:xfrm>
            <a:off x="9144" y="0"/>
            <a:ext cx="12173713" cy="6858000"/>
          </a:xfrm>
          <a:prstGeom prst="rect">
            <a:avLst/>
          </a:prstGeom>
        </p:spPr>
      </p:pic>
      <p:pic>
        <p:nvPicPr>
          <p:cNvPr id="3" name="object 7"/>
          <p:cNvPicPr/>
          <p:nvPr userDrawn="1"/>
        </p:nvPicPr>
        <p:blipFill>
          <a:blip r:embed="rId3" cstate="print"/>
          <a:stretch>
            <a:fillRect/>
          </a:stretch>
        </p:blipFill>
        <p:spPr>
          <a:xfrm>
            <a:off x="5105400" y="2819401"/>
            <a:ext cx="813651" cy="806691"/>
          </a:xfrm>
          <a:prstGeom prst="rect">
            <a:avLst/>
          </a:prstGeom>
        </p:spPr>
      </p:pic>
      <p:pic>
        <p:nvPicPr>
          <p:cNvPr id="4" name="object 8"/>
          <p:cNvPicPr/>
          <p:nvPr userDrawn="1"/>
        </p:nvPicPr>
        <p:blipFill>
          <a:blip r:embed="rId3" cstate="print"/>
          <a:stretch>
            <a:fillRect/>
          </a:stretch>
        </p:blipFill>
        <p:spPr>
          <a:xfrm>
            <a:off x="5943600" y="2819401"/>
            <a:ext cx="813651" cy="806691"/>
          </a:xfrm>
          <a:prstGeom prst="rect">
            <a:avLst/>
          </a:prstGeom>
        </p:spPr>
      </p:pic>
      <p:pic>
        <p:nvPicPr>
          <p:cNvPr id="5" name="object 9"/>
          <p:cNvPicPr/>
          <p:nvPr userDrawn="1"/>
        </p:nvPicPr>
        <p:blipFill>
          <a:blip r:embed="rId4" cstate="print"/>
          <a:stretch>
            <a:fillRect/>
          </a:stretch>
        </p:blipFill>
        <p:spPr>
          <a:xfrm>
            <a:off x="6902947" y="2889391"/>
            <a:ext cx="149809" cy="644613"/>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showMasterSp="0">
  <p:cSld name="Blank">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endParaRPr lang="en-US"/>
          </a:p>
        </p:txBody>
      </p:sp>
      <p:sp>
        <p:nvSpPr>
          <p:cNvPr id="4" name="Holder 4"/>
          <p:cNvSpPr>
            <a:spLocks noGrp="1"/>
          </p:cNvSpPr>
          <p:nvPr>
            <p:ph type="sldNum" sz="quarter" idx="7"/>
          </p:nvPr>
        </p:nvSpPr>
        <p:spPr/>
        <p:txBody>
          <a:bodyPr lIns="0" tIns="0" rIns="0" bIns="0"/>
          <a:lstStyle>
            <a:lvl1pPr>
              <a:defRPr sz="1200" b="0" i="0">
                <a:solidFill>
                  <a:schemeClr val="tx1"/>
                </a:solidFill>
                <a:latin typeface="微软雅黑" panose="020B0503020204020204" charset="-122"/>
                <a:cs typeface="微软雅黑" panose="020B0503020204020204" charset="-122"/>
              </a:defRPr>
            </a:lvl1pPr>
          </a:lstStyle>
          <a:p>
            <a:pPr marL="95250">
              <a:spcBef>
                <a:spcPts val="125"/>
              </a:spcBef>
            </a:pPr>
            <a:fld id="{81D60167-4931-47E6-BA6A-407CBD079E47}" type="slidenum">
              <a:rPr lang="en-US" altLang="zh-CN" smtClean="0"/>
            </a:fld>
            <a:endParaRPr lang="en-US" altLang="zh-CN"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3074" name="图片 6"/>
          <p:cNvPicPr>
            <a:picLocks noChangeAspect="1"/>
          </p:cNvPicPr>
          <p:nvPr userDrawn="1"/>
        </p:nvPicPr>
        <p:blipFill>
          <a:blip r:embed="rId2" cstate="print"/>
          <a:stretch>
            <a:fillRect/>
          </a:stretch>
        </p:blipFill>
        <p:spPr>
          <a:xfrm>
            <a:off x="0" y="0"/>
            <a:ext cx="12192000" cy="6858000"/>
          </a:xfrm>
          <a:prstGeom prst="rect">
            <a:avLst/>
          </a:prstGeom>
          <a:noFill/>
          <a:ln w="9525">
            <a:noFill/>
          </a:ln>
        </p:spPr>
      </p:pic>
      <p:grpSp>
        <p:nvGrpSpPr>
          <p:cNvPr id="3075" name="组合 7"/>
          <p:cNvGrpSpPr/>
          <p:nvPr userDrawn="1"/>
        </p:nvGrpSpPr>
        <p:grpSpPr>
          <a:xfrm>
            <a:off x="8810625" y="128588"/>
            <a:ext cx="3240088" cy="1081087"/>
            <a:chOff x="322377" y="128913"/>
            <a:chExt cx="3227035" cy="1067978"/>
          </a:xfrm>
        </p:grpSpPr>
        <p:pic>
          <p:nvPicPr>
            <p:cNvPr id="3081" name="图片 8"/>
            <p:cNvPicPr>
              <a:picLocks noChangeAspect="1"/>
            </p:cNvPicPr>
            <p:nvPr userDrawn="1"/>
          </p:nvPicPr>
          <p:blipFill>
            <a:blip r:embed="rId3" cstate="print"/>
            <a:srcRect t="22266" b="22266"/>
            <a:stretch>
              <a:fillRect/>
            </a:stretch>
          </p:blipFill>
          <p:spPr>
            <a:xfrm>
              <a:off x="322377" y="278431"/>
              <a:ext cx="2207678" cy="918460"/>
            </a:xfrm>
            <a:prstGeom prst="rect">
              <a:avLst/>
            </a:prstGeom>
            <a:noFill/>
            <a:ln w="9525">
              <a:noFill/>
            </a:ln>
          </p:spPr>
        </p:pic>
        <p:pic>
          <p:nvPicPr>
            <p:cNvPr id="3082" name="图片 9"/>
            <p:cNvPicPr>
              <a:picLocks noChangeAspect="1"/>
            </p:cNvPicPr>
            <p:nvPr userDrawn="1"/>
          </p:nvPicPr>
          <p:blipFill>
            <a:blip r:embed="rId4" cstate="print"/>
            <a:stretch>
              <a:fillRect/>
            </a:stretch>
          </p:blipFill>
          <p:spPr>
            <a:xfrm>
              <a:off x="2264108" y="128913"/>
              <a:ext cx="1285304" cy="963978"/>
            </a:xfrm>
            <a:prstGeom prst="rect">
              <a:avLst/>
            </a:prstGeom>
            <a:noFill/>
            <a:ln w="9525">
              <a:noFill/>
            </a:ln>
          </p:spPr>
        </p:pic>
      </p:grpSp>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524000" y="3602039"/>
            <a:ext cx="9144000" cy="1655763"/>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11" name="Date Placeholder 3"/>
          <p:cNvSpPr>
            <a:spLocks noGrp="1"/>
          </p:cNvSpPr>
          <p:nvPr>
            <p:ph type="dt" sz="half" idx="2"/>
          </p:nvPr>
        </p:nvSpPr>
        <p:spPr>
          <a:xfrm>
            <a:off x="838200" y="6356351"/>
            <a:ext cx="2743200" cy="365125"/>
          </a:xfrm>
          <a:prstGeom prst="rect">
            <a:avLst/>
          </a:prstGeom>
        </p:spPr>
        <p:txBody>
          <a:bodyPr vert="horz" lIns="91440" tIns="45720" rIns="91440" bIns="45720" rtlCol="0" anchor="ctr"/>
          <a:lstStyle/>
          <a:p>
            <a:pPr>
              <a:buNone/>
            </a:pPr>
            <a:endParaRPr lang="en-US" altLang="zh-CN" dirty="0">
              <a:ea typeface="等线" panose="02010600030101010101" pitchFamily="2" charset="-122"/>
            </a:endParaRPr>
          </a:p>
        </p:txBody>
      </p:sp>
      <p:sp>
        <p:nvSpPr>
          <p:cNvPr id="12" name="Footer Placeholder 4"/>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p>
            <a:pPr algn="ctr">
              <a:buNone/>
            </a:pPr>
            <a:endParaRPr lang="en-US" altLang="zh-CN" dirty="0"/>
          </a:p>
        </p:txBody>
      </p:sp>
      <p:sp>
        <p:nvSpPr>
          <p:cNvPr id="4" name="Holder 4"/>
          <p:cNvSpPr>
            <a:spLocks noGrp="1"/>
          </p:cNvSpPr>
          <p:nvPr>
            <p:ph type="sldNum" sz="quarter" idx="7"/>
          </p:nvPr>
        </p:nvSpPr>
        <p:spPr>
          <a:xfrm>
            <a:off x="11497343" y="6438872"/>
            <a:ext cx="340360" cy="184665"/>
          </a:xfrm>
        </p:spPr>
        <p:txBody>
          <a:bodyPr lIns="0" tIns="0" rIns="0" bIns="0"/>
          <a:lstStyle>
            <a:lvl1pPr>
              <a:defRPr sz="1200" b="0" i="0">
                <a:solidFill>
                  <a:schemeClr val="tx1"/>
                </a:solidFill>
                <a:latin typeface="微软雅黑" panose="020B0503020204020204" charset="-122"/>
                <a:cs typeface="微软雅黑" panose="020B0503020204020204" charset="-122"/>
              </a:defRPr>
            </a:lvl1pPr>
          </a:lstStyle>
          <a:p>
            <a:pPr marL="95250">
              <a:spcBef>
                <a:spcPts val="125"/>
              </a:spcBef>
            </a:pPr>
            <a:fld id="{81D60167-4931-47E6-BA6A-407CBD079E47}" type="slidenum">
              <a:rPr lang="en-US" altLang="zh-CN" smtClean="0"/>
            </a:fld>
            <a:endParaRPr lang="en-US" altLang="zh-CN"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pic>
        <p:nvPicPr>
          <p:cNvPr id="5" name="图片 4"/>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contrast="40000"/>
                    </a14:imgEffect>
                    <a14:imgEffect>
                      <a14:saturation sat="200000"/>
                    </a14:imgEffect>
                  </a14:imgLayer>
                </a14:imgProps>
              </a:ext>
              <a:ext uri="{28A0092B-C50C-407E-A947-70E740481C1C}">
                <a14:useLocalDpi xmlns:a14="http://schemas.microsoft.com/office/drawing/2010/main" val="0"/>
              </a:ext>
            </a:extLst>
          </a:blip>
          <a:stretch>
            <a:fillRect/>
          </a:stretch>
        </p:blipFill>
        <p:spPr>
          <a:xfrm>
            <a:off x="0" y="213"/>
            <a:ext cx="12192000" cy="6858000"/>
          </a:xfrm>
          <a:prstGeom prst="rect">
            <a:avLst/>
          </a:prstGeom>
        </p:spPr>
      </p:pic>
      <p:sp>
        <p:nvSpPr>
          <p:cNvPr id="24" name="Title Placeholder 1"/>
          <p:cNvSpPr>
            <a:spLocks noGrp="1"/>
          </p:cNvSpPr>
          <p:nvPr>
            <p:ph type="title" hasCustomPrompt="1"/>
          </p:nvPr>
        </p:nvSpPr>
        <p:spPr>
          <a:xfrm>
            <a:off x="838200" y="2589215"/>
            <a:ext cx="10515600" cy="839787"/>
          </a:xfrm>
          <a:prstGeom prst="rect">
            <a:avLst/>
          </a:prstGeom>
        </p:spPr>
        <p:txBody>
          <a:bodyPr vert="horz" lIns="91440" tIns="45720" rIns="91440" bIns="45720" rtlCol="0" anchor="ctr">
            <a:normAutofit/>
          </a:bodyPr>
          <a:lstStyle>
            <a:lvl1pPr algn="ctr">
              <a:defRPr sz="4000" b="1">
                <a:solidFill>
                  <a:srgbClr val="0B85CF"/>
                </a:solidFill>
                <a:latin typeface="方正黑体简体" panose="02000000000000000000" pitchFamily="2" charset="-122"/>
                <a:ea typeface="方正黑体简体" panose="02000000000000000000" pitchFamily="2" charset="-122"/>
              </a:defRPr>
            </a:lvl1pPr>
          </a:lstStyle>
          <a:p>
            <a:r>
              <a:rPr lang="zh-CN" altLang="en-US" dirty="0"/>
              <a:t>单击此处编辑标题</a:t>
            </a:r>
            <a:endParaRPr lang="en-US" dirty="0"/>
          </a:p>
        </p:txBody>
      </p:sp>
      <p:sp>
        <p:nvSpPr>
          <p:cNvPr id="25" name="Text Placeholder 2"/>
          <p:cNvSpPr>
            <a:spLocks noGrp="1"/>
          </p:cNvSpPr>
          <p:nvPr>
            <p:ph type="body" idx="1" hasCustomPrompt="1"/>
          </p:nvPr>
        </p:nvSpPr>
        <p:spPr>
          <a:xfrm>
            <a:off x="3517107" y="4886325"/>
            <a:ext cx="5157787" cy="466725"/>
          </a:xfrm>
          <a:prstGeom prst="rect">
            <a:avLst/>
          </a:prstGeom>
        </p:spPr>
        <p:txBody>
          <a:bodyPr anchor="ctr">
            <a:normAutofit/>
          </a:bodyPr>
          <a:lstStyle>
            <a:lvl1pPr marL="0" indent="0" algn="ctr">
              <a:buNone/>
              <a:defRPr sz="1800" b="0">
                <a:latin typeface="方正黑体简体" panose="02000000000000000000" pitchFamily="2" charset="-122"/>
                <a:ea typeface="方正黑体简体" panose="02000000000000000000" pitchFamily="2"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单击此处编辑日期</a:t>
            </a:r>
            <a:endParaRPr lang="zh-CN" altLang="en-US" dirty="0"/>
          </a:p>
        </p:txBody>
      </p:sp>
      <p:grpSp>
        <p:nvGrpSpPr>
          <p:cNvPr id="2" name="组合 9"/>
          <p:cNvGrpSpPr/>
          <p:nvPr userDrawn="1"/>
        </p:nvGrpSpPr>
        <p:grpSpPr>
          <a:xfrm>
            <a:off x="8721307" y="128913"/>
            <a:ext cx="3188421" cy="1067979"/>
            <a:chOff x="322377" y="128913"/>
            <a:chExt cx="3227035" cy="1067978"/>
          </a:xfrm>
        </p:grpSpPr>
        <p:pic>
          <p:nvPicPr>
            <p:cNvPr id="6" name="图片 5"/>
            <p:cNvPicPr>
              <a:picLocks noChangeAspect="1"/>
            </p:cNvPicPr>
            <p:nvPr userDrawn="1"/>
          </p:nvPicPr>
          <p:blipFill rotWithShape="1">
            <a:blip r:embed="rId4" cstate="print">
              <a:extLst>
                <a:ext uri="{28A0092B-C50C-407E-A947-70E740481C1C}">
                  <a14:useLocalDpi xmlns:a14="http://schemas.microsoft.com/office/drawing/2010/main" val="0"/>
                </a:ext>
              </a:extLst>
            </a:blip>
            <a:srcRect t="22265" b="22265"/>
            <a:stretch>
              <a:fillRect/>
            </a:stretch>
          </p:blipFill>
          <p:spPr>
            <a:xfrm>
              <a:off x="322377" y="278431"/>
              <a:ext cx="2207678" cy="918460"/>
            </a:xfrm>
            <a:prstGeom prst="rect">
              <a:avLst/>
            </a:prstGeom>
          </p:spPr>
        </p:pic>
        <p:pic>
          <p:nvPicPr>
            <p:cNvPr id="8" name="图片 7"/>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2264108" y="128913"/>
              <a:ext cx="1285304" cy="963978"/>
            </a:xfrm>
            <a:prstGeom prst="rect">
              <a:avLst/>
            </a:prstGeom>
          </p:spPr>
        </p:pic>
      </p:grpSp>
      <p:sp>
        <p:nvSpPr>
          <p:cNvPr id="3" name="Holder 4"/>
          <p:cNvSpPr>
            <a:spLocks noGrp="1"/>
          </p:cNvSpPr>
          <p:nvPr>
            <p:ph type="sldNum" sz="quarter" idx="7"/>
          </p:nvPr>
        </p:nvSpPr>
        <p:spPr>
          <a:xfrm>
            <a:off x="11497343" y="6477000"/>
            <a:ext cx="340360" cy="184665"/>
          </a:xfrm>
        </p:spPr>
        <p:txBody>
          <a:bodyPr lIns="0" tIns="0" rIns="0" bIns="0"/>
          <a:lstStyle>
            <a:lvl1pPr>
              <a:defRPr sz="1200" b="0" i="0">
                <a:solidFill>
                  <a:schemeClr val="tx1"/>
                </a:solidFill>
                <a:latin typeface="微软雅黑" panose="020B0503020204020204" charset="-122"/>
                <a:cs typeface="微软雅黑" panose="020B0503020204020204" charset="-122"/>
              </a:defRPr>
            </a:lvl1pPr>
          </a:lstStyle>
          <a:p>
            <a:pPr marL="95250">
              <a:spcBef>
                <a:spcPts val="125"/>
              </a:spcBef>
            </a:pPr>
            <a:fld id="{81D60167-4931-47E6-BA6A-407CBD079E47}" type="slidenum">
              <a:rPr lang="en-US" altLang="zh-CN" smtClean="0"/>
            </a:fld>
            <a:endParaRPr lang="en-US" altLang="zh-CN" dirty="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image" Target="../media/image1.png"/><Relationship Id="rId12" Type="http://schemas.openxmlformats.org/officeDocument/2006/relationships/image" Target="../media/image10.png"/><Relationship Id="rId11" Type="http://schemas.openxmlformats.org/officeDocument/2006/relationships/image" Target="../media/image9.jpeg"/><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19.xml"/><Relationship Id="rId8" Type="http://schemas.openxmlformats.org/officeDocument/2006/relationships/slideLayout" Target="../slideLayouts/slideLayout18.xml"/><Relationship Id="rId7" Type="http://schemas.openxmlformats.org/officeDocument/2006/relationships/slideLayout" Target="../slideLayouts/slideLayout17.xml"/><Relationship Id="rId6" Type="http://schemas.openxmlformats.org/officeDocument/2006/relationships/slideLayout" Target="../slideLayouts/slideLayout16.xml"/><Relationship Id="rId5" Type="http://schemas.openxmlformats.org/officeDocument/2006/relationships/slideLayout" Target="../slideLayouts/slideLayout15.xml"/><Relationship Id="rId4" Type="http://schemas.openxmlformats.org/officeDocument/2006/relationships/slideLayout" Target="../slideLayouts/slideLayout14.xml"/><Relationship Id="rId3" Type="http://schemas.openxmlformats.org/officeDocument/2006/relationships/slideLayout" Target="../slideLayouts/slideLayout13.xml"/><Relationship Id="rId2" Type="http://schemas.openxmlformats.org/officeDocument/2006/relationships/slideLayout" Target="../slideLayouts/slideLayout12.xml"/><Relationship Id="rId15" Type="http://schemas.openxmlformats.org/officeDocument/2006/relationships/theme" Target="../theme/theme2.xml"/><Relationship Id="rId14" Type="http://schemas.openxmlformats.org/officeDocument/2006/relationships/slideLayout" Target="../slideLayouts/slideLayout24.xml"/><Relationship Id="rId13" Type="http://schemas.openxmlformats.org/officeDocument/2006/relationships/slideLayout" Target="../slideLayouts/slideLayout23.xml"/><Relationship Id="rId12" Type="http://schemas.openxmlformats.org/officeDocument/2006/relationships/slideLayout" Target="../slideLayouts/slideLayout22.xml"/><Relationship Id="rId11" Type="http://schemas.openxmlformats.org/officeDocument/2006/relationships/slideLayout" Target="../slideLayouts/slideLayout21.xml"/><Relationship Id="rId10" Type="http://schemas.openxmlformats.org/officeDocument/2006/relationships/slideLayout" Target="../slideLayouts/slideLayout20.xml"/><Relationship Id="rId1"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11" cstate="print"/>
          <a:stretch>
            <a:fillRect/>
          </a:stretch>
        </p:blipFill>
        <p:spPr>
          <a:xfrm>
            <a:off x="1" y="5080000"/>
            <a:ext cx="5723467" cy="1778000"/>
          </a:xfrm>
          <a:prstGeom prst="rect">
            <a:avLst/>
          </a:prstGeom>
        </p:spPr>
      </p:pic>
      <p:pic>
        <p:nvPicPr>
          <p:cNvPr id="17" name="bg object 17"/>
          <p:cNvPicPr/>
          <p:nvPr/>
        </p:nvPicPr>
        <p:blipFill>
          <a:blip r:embed="rId12" cstate="print"/>
          <a:stretch>
            <a:fillRect/>
          </a:stretch>
        </p:blipFill>
        <p:spPr>
          <a:xfrm>
            <a:off x="96597" y="5773479"/>
            <a:ext cx="1196119" cy="889140"/>
          </a:xfrm>
          <a:prstGeom prst="rect">
            <a:avLst/>
          </a:prstGeom>
        </p:spPr>
      </p:pic>
      <p:pic>
        <p:nvPicPr>
          <p:cNvPr id="18" name="bg object 18"/>
          <p:cNvPicPr/>
          <p:nvPr/>
        </p:nvPicPr>
        <p:blipFill>
          <a:blip r:embed="rId13" cstate="print"/>
          <a:stretch>
            <a:fillRect/>
          </a:stretch>
        </p:blipFill>
        <p:spPr>
          <a:xfrm>
            <a:off x="10058400" y="336465"/>
            <a:ext cx="1576103" cy="458396"/>
          </a:xfrm>
          <a:prstGeom prst="rect">
            <a:avLst/>
          </a:prstGeom>
        </p:spPr>
      </p:pic>
      <p:sp>
        <p:nvSpPr>
          <p:cNvPr id="2" name="Holder 2"/>
          <p:cNvSpPr>
            <a:spLocks noGrp="1"/>
          </p:cNvSpPr>
          <p:nvPr>
            <p:ph type="title"/>
          </p:nvPr>
        </p:nvSpPr>
        <p:spPr>
          <a:xfrm>
            <a:off x="2525421" y="1917168"/>
            <a:ext cx="7141159" cy="410369"/>
          </a:xfrm>
          <a:prstGeom prst="rect">
            <a:avLst/>
          </a:prstGeom>
        </p:spPr>
        <p:txBody>
          <a:bodyPr wrap="square" lIns="0" tIns="0" rIns="0" bIns="0">
            <a:spAutoFit/>
          </a:bodyPr>
          <a:lstStyle>
            <a:lvl1pPr>
              <a:defRPr sz="2665" b="1" i="0">
                <a:solidFill>
                  <a:srgbClr val="A6A6A6"/>
                </a:solidFill>
                <a:latin typeface="微软雅黑" panose="020B0503020204020204" charset="-122"/>
                <a:cs typeface="微软雅黑" panose="020B0503020204020204" charset="-122"/>
              </a:defRPr>
            </a:lvl1pPr>
          </a:lstStyle>
          <a:p/>
        </p:txBody>
      </p:sp>
      <p:sp>
        <p:nvSpPr>
          <p:cNvPr id="3" name="Holder 3"/>
          <p:cNvSpPr>
            <a:spLocks noGrp="1"/>
          </p:cNvSpPr>
          <p:nvPr>
            <p:ph type="body" idx="1"/>
          </p:nvPr>
        </p:nvSpPr>
        <p:spPr>
          <a:xfrm>
            <a:off x="2996641" y="2847455"/>
            <a:ext cx="7008707" cy="410369"/>
          </a:xfrm>
          <a:prstGeom prst="rect">
            <a:avLst/>
          </a:prstGeom>
        </p:spPr>
        <p:txBody>
          <a:bodyPr wrap="square" lIns="0" tIns="0" rIns="0" bIns="0">
            <a:spAutoFit/>
          </a:bodyPr>
          <a:lstStyle>
            <a:lvl1pPr>
              <a:defRPr sz="2665" b="1" i="0">
                <a:solidFill>
                  <a:srgbClr val="A6A6A6"/>
                </a:solidFill>
                <a:latin typeface="微软雅黑" panose="020B0503020204020204" charset="-122"/>
                <a:cs typeface="微软雅黑" panose="020B0503020204020204" charset="-122"/>
              </a:defRPr>
            </a:lvl1pPr>
          </a:lstStyle>
          <a:p/>
        </p:txBody>
      </p:sp>
      <p:sp>
        <p:nvSpPr>
          <p:cNvPr id="4" name="Holder 4"/>
          <p:cNvSpPr>
            <a:spLocks noGrp="1"/>
          </p:cNvSpPr>
          <p:nvPr>
            <p:ph type="ftr" sz="quarter" idx="5"/>
          </p:nvPr>
        </p:nvSpPr>
        <p:spPr>
          <a:xfrm>
            <a:off x="4145280" y="6377941"/>
            <a:ext cx="3901440" cy="276999"/>
          </a:xfrm>
          <a:prstGeom prst="rect">
            <a:avLst/>
          </a:prstGeom>
        </p:spPr>
        <p:txBody>
          <a:bodyPr wrap="square" lIns="0" tIns="0" rIns="0" bIns="0">
            <a:spAutoFit/>
          </a:bodyPr>
          <a:lstStyle>
            <a:lvl1pPr algn="ctr">
              <a:defRPr>
                <a:solidFill>
                  <a:schemeClr val="tx1">
                    <a:tint val="75000"/>
                  </a:schemeClr>
                </a:solidFill>
              </a:defRPr>
            </a:lvl1pPr>
          </a:lstStyle>
          <a:p/>
        </p:txBody>
      </p:sp>
      <p:sp>
        <p:nvSpPr>
          <p:cNvPr id="5" name="Holder 5"/>
          <p:cNvSpPr>
            <a:spLocks noGrp="1"/>
          </p:cNvSpPr>
          <p:nvPr>
            <p:ph type="dt" sz="half" idx="6"/>
          </p:nvPr>
        </p:nvSpPr>
        <p:spPr>
          <a:xfrm>
            <a:off x="609600" y="6377941"/>
            <a:ext cx="2804160" cy="276999"/>
          </a:xfrm>
          <a:prstGeom prst="rect">
            <a:avLst/>
          </a:prstGeom>
        </p:spPr>
        <p:txBody>
          <a:bodyPr wrap="square" lIns="0" tIns="0" rIns="0" bIns="0">
            <a:spAutoFit/>
          </a:bodyPr>
          <a:lstStyle>
            <a:lvl1pPr algn="l">
              <a:defRPr>
                <a:solidFill>
                  <a:schemeClr val="tx1">
                    <a:tint val="75000"/>
                  </a:schemeClr>
                </a:solidFill>
              </a:defRPr>
            </a:lvl1pPr>
          </a:lstStyle>
          <a:p>
            <a:endParaRPr lang="en-US"/>
          </a:p>
        </p:txBody>
      </p:sp>
      <p:sp>
        <p:nvSpPr>
          <p:cNvPr id="6" name="Holder 6"/>
          <p:cNvSpPr>
            <a:spLocks noGrp="1"/>
          </p:cNvSpPr>
          <p:nvPr>
            <p:ph type="sldNum" sz="quarter" idx="7"/>
          </p:nvPr>
        </p:nvSpPr>
        <p:spPr>
          <a:xfrm>
            <a:off x="11497343" y="6438872"/>
            <a:ext cx="340360" cy="184665"/>
          </a:xfrm>
          <a:prstGeom prst="rect">
            <a:avLst/>
          </a:prstGeom>
        </p:spPr>
        <p:txBody>
          <a:bodyPr wrap="square" lIns="0" tIns="0" rIns="0" bIns="0">
            <a:spAutoFit/>
          </a:bodyPr>
          <a:lstStyle>
            <a:lvl1pPr>
              <a:defRPr sz="1200" b="0" i="0">
                <a:solidFill>
                  <a:schemeClr val="tx1"/>
                </a:solidFill>
                <a:latin typeface="微软雅黑" panose="020B0503020204020204" charset="-122"/>
                <a:cs typeface="微软雅黑" panose="020B0503020204020204" charset="-122"/>
              </a:defRPr>
            </a:lvl1pPr>
          </a:lstStyle>
          <a:p>
            <a:pPr marL="95250">
              <a:spcBef>
                <a:spcPts val="125"/>
              </a:spcBef>
            </a:pPr>
            <a:fld id="{81D60167-4931-47E6-BA6A-407CBD079E47}" type="slidenum">
              <a:rPr lang="en-US" altLang="zh-CN" smtClean="0"/>
            </a:fld>
            <a:endParaRPr lang="en-US" altLang="zh-CN"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hdr="0" ftr="0" dt="0"/>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200">
                <a:solidFill>
                  <a:schemeClr val="tx1">
                    <a:tint val="7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49AE70B2-8BF9-45C0-BB95-33D1B9D3A854}"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Lst>
  <p:txStyles>
    <p:titleStyle>
      <a:lvl1pPr algn="l" defTabSz="914400" rtl="0" eaLnBrk="1" latinLnBrk="0" hangingPunct="1">
        <a:lnSpc>
          <a:spcPct val="90000"/>
        </a:lnSpc>
        <a:spcBef>
          <a:spcPct val="0"/>
        </a:spcBef>
        <a:buNone/>
        <a:defRPr sz="40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5" Type="http://schemas.openxmlformats.org/officeDocument/2006/relationships/slideLayout" Target="../slideLayouts/slideLayout8.xml"/><Relationship Id="rId4" Type="http://schemas.openxmlformats.org/officeDocument/2006/relationships/image" Target="../media/image34.png"/><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2.xml"/><Relationship Id="rId1" Type="http://schemas.openxmlformats.org/officeDocument/2006/relationships/tags" Target="../tags/tag42.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36.png"/><Relationship Id="rId1" Type="http://schemas.openxmlformats.org/officeDocument/2006/relationships/image" Target="../media/image35.png"/></Relationships>
</file>

<file path=ppt/slides/_rels/slide2.xml.rels><?xml version="1.0" encoding="UTF-8" standalone="yes"?>
<Relationships xmlns="http://schemas.openxmlformats.org/package/2006/relationships"><Relationship Id="rId9" Type="http://schemas.openxmlformats.org/officeDocument/2006/relationships/tags" Target="../tags/tag9.xml"/><Relationship Id="rId8" Type="http://schemas.openxmlformats.org/officeDocument/2006/relationships/tags" Target="../tags/tag8.xml"/><Relationship Id="rId7" Type="http://schemas.openxmlformats.org/officeDocument/2006/relationships/tags" Target="../tags/tag7.xml"/><Relationship Id="rId6" Type="http://schemas.openxmlformats.org/officeDocument/2006/relationships/tags" Target="../tags/tag6.xml"/><Relationship Id="rId5" Type="http://schemas.openxmlformats.org/officeDocument/2006/relationships/tags" Target="../tags/tag5.xml"/><Relationship Id="rId4" Type="http://schemas.openxmlformats.org/officeDocument/2006/relationships/tags" Target="../tags/tag4.xml"/><Relationship Id="rId3" Type="http://schemas.openxmlformats.org/officeDocument/2006/relationships/tags" Target="../tags/tag3.xml"/><Relationship Id="rId28" Type="http://schemas.openxmlformats.org/officeDocument/2006/relationships/slideLayout" Target="../slideLayouts/slideLayout8.xml"/><Relationship Id="rId27" Type="http://schemas.openxmlformats.org/officeDocument/2006/relationships/tags" Target="../tags/tag27.xml"/><Relationship Id="rId26" Type="http://schemas.openxmlformats.org/officeDocument/2006/relationships/tags" Target="../tags/tag26.xml"/><Relationship Id="rId25" Type="http://schemas.openxmlformats.org/officeDocument/2006/relationships/tags" Target="../tags/tag25.xml"/><Relationship Id="rId24" Type="http://schemas.openxmlformats.org/officeDocument/2006/relationships/tags" Target="../tags/tag24.xml"/><Relationship Id="rId23" Type="http://schemas.openxmlformats.org/officeDocument/2006/relationships/tags" Target="../tags/tag23.xml"/><Relationship Id="rId22" Type="http://schemas.openxmlformats.org/officeDocument/2006/relationships/tags" Target="../tags/tag22.xml"/><Relationship Id="rId21" Type="http://schemas.openxmlformats.org/officeDocument/2006/relationships/tags" Target="../tags/tag21.xml"/><Relationship Id="rId20" Type="http://schemas.openxmlformats.org/officeDocument/2006/relationships/tags" Target="../tags/tag20.xml"/><Relationship Id="rId2" Type="http://schemas.openxmlformats.org/officeDocument/2006/relationships/tags" Target="../tags/tag2.xml"/><Relationship Id="rId19" Type="http://schemas.openxmlformats.org/officeDocument/2006/relationships/tags" Target="../tags/tag19.xml"/><Relationship Id="rId18" Type="http://schemas.openxmlformats.org/officeDocument/2006/relationships/tags" Target="../tags/tag18.xml"/><Relationship Id="rId17" Type="http://schemas.openxmlformats.org/officeDocument/2006/relationships/tags" Target="../tags/tag17.xml"/><Relationship Id="rId16" Type="http://schemas.openxmlformats.org/officeDocument/2006/relationships/tags" Target="../tags/tag16.xml"/><Relationship Id="rId15" Type="http://schemas.openxmlformats.org/officeDocument/2006/relationships/tags" Target="../tags/tag15.xml"/><Relationship Id="rId14" Type="http://schemas.openxmlformats.org/officeDocument/2006/relationships/tags" Target="../tags/tag14.xml"/><Relationship Id="rId13" Type="http://schemas.openxmlformats.org/officeDocument/2006/relationships/tags" Target="../tags/tag13.xml"/><Relationship Id="rId12" Type="http://schemas.openxmlformats.org/officeDocument/2006/relationships/tags" Target="../tags/tag12.xml"/><Relationship Id="rId11" Type="http://schemas.openxmlformats.org/officeDocument/2006/relationships/tags" Target="../tags/tag11.xml"/><Relationship Id="rId10" Type="http://schemas.openxmlformats.org/officeDocument/2006/relationships/tags" Target="../tags/tag10.xml"/><Relationship Id="rId1" Type="http://schemas.openxmlformats.org/officeDocument/2006/relationships/tags" Target="../tags/tag1.xml"/></Relationships>
</file>

<file path=ppt/slides/_rels/slide3.xml.rels><?xml version="1.0" encoding="UTF-8" standalone="yes"?>
<Relationships xmlns="http://schemas.openxmlformats.org/package/2006/relationships"><Relationship Id="rId9" Type="http://schemas.openxmlformats.org/officeDocument/2006/relationships/tags" Target="../tags/tag36.xml"/><Relationship Id="rId8" Type="http://schemas.openxmlformats.org/officeDocument/2006/relationships/tags" Target="../tags/tag35.xml"/><Relationship Id="rId7" Type="http://schemas.openxmlformats.org/officeDocument/2006/relationships/tags" Target="../tags/tag34.xml"/><Relationship Id="rId6" Type="http://schemas.openxmlformats.org/officeDocument/2006/relationships/tags" Target="../tags/tag33.xml"/><Relationship Id="rId5" Type="http://schemas.openxmlformats.org/officeDocument/2006/relationships/tags" Target="../tags/tag32.xml"/><Relationship Id="rId4" Type="http://schemas.openxmlformats.org/officeDocument/2006/relationships/tags" Target="../tags/tag31.xml"/><Relationship Id="rId3" Type="http://schemas.openxmlformats.org/officeDocument/2006/relationships/tags" Target="../tags/tag30.xml"/><Relationship Id="rId2" Type="http://schemas.openxmlformats.org/officeDocument/2006/relationships/tags" Target="../tags/tag29.xml"/><Relationship Id="rId17" Type="http://schemas.openxmlformats.org/officeDocument/2006/relationships/notesSlide" Target="../notesSlides/notesSlide2.xml"/><Relationship Id="rId16" Type="http://schemas.openxmlformats.org/officeDocument/2006/relationships/vmlDrawing" Target="../drawings/vmlDrawing1.vml"/><Relationship Id="rId15" Type="http://schemas.openxmlformats.org/officeDocument/2006/relationships/slideLayout" Target="../slideLayouts/slideLayout8.xml"/><Relationship Id="rId14" Type="http://schemas.openxmlformats.org/officeDocument/2006/relationships/image" Target="../media/image13.emf"/><Relationship Id="rId13" Type="http://schemas.openxmlformats.org/officeDocument/2006/relationships/oleObject" Target="../embeddings/oleObject1.bin"/><Relationship Id="rId12" Type="http://schemas.openxmlformats.org/officeDocument/2006/relationships/tags" Target="../tags/tag39.xml"/><Relationship Id="rId11" Type="http://schemas.openxmlformats.org/officeDocument/2006/relationships/tags" Target="../tags/tag38.xml"/><Relationship Id="rId10" Type="http://schemas.openxmlformats.org/officeDocument/2006/relationships/tags" Target="../tags/tag37.xml"/><Relationship Id="rId1" Type="http://schemas.openxmlformats.org/officeDocument/2006/relationships/tags" Target="../tags/tag28.xml"/></Relationships>
</file>

<file path=ppt/slides/_rels/slide4.xml.rels><?xml version="1.0" encoding="UTF-8" standalone="yes"?>
<Relationships xmlns="http://schemas.openxmlformats.org/package/2006/relationships"><Relationship Id="rId5" Type="http://schemas.openxmlformats.org/officeDocument/2006/relationships/slideLayout" Target="../slideLayouts/slideLayout8.xml"/><Relationship Id="rId4" Type="http://schemas.openxmlformats.org/officeDocument/2006/relationships/image" Target="../media/image16.png"/><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tags" Target="../tags/tag40.xml"/></Relationships>
</file>

<file path=ppt/slides/_rels/slide5.xml.rels><?xml version="1.0" encoding="UTF-8" standalone="yes"?>
<Relationships xmlns="http://schemas.openxmlformats.org/package/2006/relationships"><Relationship Id="rId5" Type="http://schemas.openxmlformats.org/officeDocument/2006/relationships/slideLayout" Target="../slideLayouts/slideLayout8.xml"/><Relationship Id="rId4" Type="http://schemas.openxmlformats.org/officeDocument/2006/relationships/image" Target="../media/image20.png"/><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image" Target="../media/image17.jpeg"/></Relationships>
</file>

<file path=ppt/slides/_rels/slide6.xml.rels><?xml version="1.0" encoding="UTF-8" standalone="yes"?>
<Relationships xmlns="http://schemas.openxmlformats.org/package/2006/relationships"><Relationship Id="rId6" Type="http://schemas.openxmlformats.org/officeDocument/2006/relationships/slideLayout" Target="../slideLayouts/slideLayout8.xml"/><Relationship Id="rId5" Type="http://schemas.openxmlformats.org/officeDocument/2006/relationships/image" Target="../media/image24.jpeg"/><Relationship Id="rId4" Type="http://schemas.openxmlformats.org/officeDocument/2006/relationships/image" Target="../media/image23.jpeg"/><Relationship Id="rId3" Type="http://schemas.openxmlformats.org/officeDocument/2006/relationships/image" Target="../media/image22.jpeg"/><Relationship Id="rId2" Type="http://schemas.openxmlformats.org/officeDocument/2006/relationships/image" Target="../media/image20.png"/><Relationship Id="rId1" Type="http://schemas.openxmlformats.org/officeDocument/2006/relationships/image" Target="../media/image21.jpeg"/></Relationships>
</file>

<file path=ppt/slides/_rels/slide7.xml.rels><?xml version="1.0" encoding="UTF-8" standalone="yes"?>
<Relationships xmlns="http://schemas.openxmlformats.org/package/2006/relationships"><Relationship Id="rId5" Type="http://schemas.openxmlformats.org/officeDocument/2006/relationships/slideLayout" Target="../slideLayouts/slideLayout8.xml"/><Relationship Id="rId4" Type="http://schemas.openxmlformats.org/officeDocument/2006/relationships/image" Target="../media/image27.jpeg"/><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image" Target="../media/image20.png"/></Relationships>
</file>

<file path=ppt/slides/_rels/slide8.xml.rels><?xml version="1.0" encoding="UTF-8" standalone="yes"?>
<Relationships xmlns="http://schemas.openxmlformats.org/package/2006/relationships"><Relationship Id="rId5" Type="http://schemas.openxmlformats.org/officeDocument/2006/relationships/slideLayout" Target="../slideLayouts/slideLayout8.xml"/><Relationship Id="rId4" Type="http://schemas.openxmlformats.org/officeDocument/2006/relationships/image" Target="../media/image28.png"/><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tags" Target="../tags/tag41.xml"/></Relationships>
</file>

<file path=ppt/slides/_rels/slide9.xml.rels><?xml version="1.0" encoding="UTF-8" standalone="yes"?>
<Relationships xmlns="http://schemas.openxmlformats.org/package/2006/relationships"><Relationship Id="rId5" Type="http://schemas.openxmlformats.org/officeDocument/2006/relationships/slideLayout" Target="../slideLayouts/slideLayout8.xml"/><Relationship Id="rId4" Type="http://schemas.openxmlformats.org/officeDocument/2006/relationships/image" Target="../media/image31.png"/><Relationship Id="rId3" Type="http://schemas.openxmlformats.org/officeDocument/2006/relationships/image" Target="../media/image30.png"/><Relationship Id="rId2" Type="http://schemas.openxmlformats.org/officeDocument/2006/relationships/image" Target="../media/image20.png"/><Relationship Id="rId1"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rot="10800000">
            <a:off x="19050" y="5346065"/>
            <a:ext cx="12172950" cy="1511935"/>
          </a:xfrm>
          <a:prstGeom prst="rect">
            <a:avLst/>
          </a:prstGeom>
          <a:gradFill flip="none" rotWithShape="1">
            <a:gsLst>
              <a:gs pos="0">
                <a:srgbClr val="1688EB">
                  <a:alpha val="12000"/>
                </a:srgbClr>
              </a:gs>
              <a:gs pos="100000">
                <a:srgbClr val="1688EB">
                  <a:alpha val="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sp>
        <p:nvSpPr>
          <p:cNvPr id="7171" name="文本占位符 4"/>
          <p:cNvSpPr>
            <a:spLocks noGrp="1"/>
          </p:cNvSpPr>
          <p:nvPr>
            <p:ph type="subTitle" idx="4294967295"/>
          </p:nvPr>
        </p:nvSpPr>
        <p:spPr>
          <a:xfrm>
            <a:off x="4083050" y="4791710"/>
            <a:ext cx="3867150" cy="491490"/>
          </a:xfrm>
        </p:spPr>
        <p:txBody>
          <a:bodyPr vert="horz" wrap="square" lIns="91440" tIns="45720" rIns="91440" bIns="45720" anchor="t" anchorCtr="0"/>
          <a:lstStyle/>
          <a:p>
            <a:pPr marL="0" indent="0" algn="ctr" defTabSz="914400" eaLnBrk="1" fontAlgn="auto" latinLnBrk="0" hangingPunct="1">
              <a:lnSpc>
                <a:spcPct val="130000"/>
              </a:lnSpc>
              <a:buClrTx/>
              <a:buSzTx/>
              <a:buNone/>
            </a:pPr>
            <a:r>
              <a:rPr lang="zh-CN" altLang="en-US" sz="2000" dirty="0">
                <a:solidFill>
                  <a:srgbClr val="008CFF"/>
                </a:solidFill>
                <a:latin typeface="微软雅黑" panose="020B0503020204020204" charset="-122"/>
                <a:ea typeface="微软雅黑" panose="020B0503020204020204" charset="-122"/>
                <a:sym typeface="+mn-ea"/>
              </a:rPr>
              <a:t>物联网公司 </a:t>
            </a:r>
            <a:r>
              <a:rPr lang="en-US" altLang="zh-CN" sz="2000" dirty="0">
                <a:solidFill>
                  <a:srgbClr val="008CFF"/>
                </a:solidFill>
                <a:latin typeface="微软雅黑" panose="020B0503020204020204" charset="-122"/>
                <a:ea typeface="微软雅黑" panose="020B0503020204020204" charset="-122"/>
                <a:sym typeface="+mn-ea"/>
              </a:rPr>
              <a:t>|  2024</a:t>
            </a:r>
            <a:r>
              <a:rPr lang="zh-CN" altLang="en-US" sz="2000" dirty="0">
                <a:solidFill>
                  <a:srgbClr val="008CFF"/>
                </a:solidFill>
                <a:latin typeface="微软雅黑" panose="020B0503020204020204" charset="-122"/>
                <a:ea typeface="微软雅黑" panose="020B0503020204020204" charset="-122"/>
                <a:sym typeface="+mn-ea"/>
              </a:rPr>
              <a:t>年</a:t>
            </a:r>
            <a:r>
              <a:rPr lang="en-US" altLang="zh-CN" sz="2000" dirty="0">
                <a:solidFill>
                  <a:srgbClr val="008CFF"/>
                </a:solidFill>
                <a:latin typeface="微软雅黑" panose="020B0503020204020204" charset="-122"/>
                <a:ea typeface="微软雅黑" panose="020B0503020204020204" charset="-122"/>
                <a:sym typeface="+mn-ea"/>
              </a:rPr>
              <a:t>12</a:t>
            </a:r>
            <a:r>
              <a:rPr lang="zh-CN" altLang="en-US" sz="2000" dirty="0">
                <a:solidFill>
                  <a:srgbClr val="008CFF"/>
                </a:solidFill>
                <a:latin typeface="微软雅黑" panose="020B0503020204020204" charset="-122"/>
                <a:ea typeface="微软雅黑" panose="020B0503020204020204" charset="-122"/>
                <a:sym typeface="+mn-ea"/>
              </a:rPr>
              <a:t>月</a:t>
            </a:r>
            <a:endParaRPr lang="zh-CN" altLang="en-US" sz="2000" kern="1200" dirty="0">
              <a:solidFill>
                <a:srgbClr val="0B85CF"/>
              </a:solidFill>
              <a:ea typeface="微软雅黑" panose="020B0503020204020204" charset="-122"/>
              <a:cs typeface="+mj-cs"/>
            </a:endParaRPr>
          </a:p>
        </p:txBody>
      </p:sp>
      <p:sp>
        <p:nvSpPr>
          <p:cNvPr id="10" name="标题 3"/>
          <p:cNvSpPr txBox="1"/>
          <p:nvPr/>
        </p:nvSpPr>
        <p:spPr>
          <a:xfrm>
            <a:off x="731520" y="2473325"/>
            <a:ext cx="10879455" cy="909320"/>
          </a:xfrm>
        </p:spPr>
        <p:txBody>
          <a:bodyPr vert="horz" wrap="square" lIns="91440" tIns="45720" rIns="91440" bIns="45720" anchor="b" anchorCtr="0"/>
          <a:lstStyle>
            <a:lvl1pPr>
              <a:defRPr>
                <a:latin typeface="+mj-lt"/>
                <a:ea typeface="+mj-ea"/>
                <a:cs typeface="+mj-cs"/>
              </a:defRPr>
            </a:lvl1pPr>
          </a:lstStyle>
          <a:p>
            <a:pPr algn="ctr" defTabSz="457200">
              <a:lnSpc>
                <a:spcPct val="110000"/>
              </a:lnSpc>
            </a:pPr>
            <a:r>
              <a:rPr lang="zh-CN" altLang="en-US" sz="4000" b="1" dirty="0">
                <a:solidFill>
                  <a:srgbClr val="008CFF"/>
                </a:solidFill>
                <a:latin typeface="微软雅黑" panose="020B0503020204020204" charset="-122"/>
                <a:ea typeface="微软雅黑" panose="020B0503020204020204" charset="-122"/>
                <a:cs typeface="微软雅黑" panose="020B0503020204020204" charset="-122"/>
                <a:sym typeface="+mn-ea"/>
              </a:rPr>
              <a:t>中国移动物联卡</a:t>
            </a:r>
            <a:endParaRPr lang="zh-CN" altLang="en-US" sz="4000" b="1" dirty="0">
              <a:solidFill>
                <a:srgbClr val="008CFF"/>
              </a:solidFill>
              <a:latin typeface="微软雅黑" panose="020B0503020204020204" charset="-122"/>
              <a:ea typeface="微软雅黑" panose="020B0503020204020204" charset="-122"/>
              <a:cs typeface="微软雅黑" panose="020B0503020204020204" charset="-122"/>
              <a:sym typeface="+mn-ea"/>
            </a:endParaRPr>
          </a:p>
          <a:p>
            <a:pPr algn="ctr" defTabSz="457200">
              <a:lnSpc>
                <a:spcPct val="110000"/>
              </a:lnSpc>
            </a:pPr>
            <a:r>
              <a:rPr lang="zh-CN" altLang="en-US" sz="4000" b="1" dirty="0">
                <a:solidFill>
                  <a:srgbClr val="008CFF"/>
                </a:solidFill>
                <a:latin typeface="微软雅黑" panose="020B0503020204020204" charset="-122"/>
                <a:ea typeface="微软雅黑" panose="020B0503020204020204" charset="-122"/>
                <a:cs typeface="微软雅黑" panose="020B0503020204020204" charset="-122"/>
                <a:sym typeface="+mn-ea"/>
              </a:rPr>
              <a:t>搭载销售实名登记</a:t>
            </a:r>
            <a:r>
              <a:rPr lang="zh-CN" altLang="en-US" sz="4000" b="1" dirty="0">
                <a:solidFill>
                  <a:srgbClr val="008CFF"/>
                </a:solidFill>
                <a:latin typeface="微软雅黑" panose="020B0503020204020204" charset="-122"/>
                <a:ea typeface="微软雅黑" panose="020B0503020204020204" charset="-122"/>
                <a:cs typeface="微软雅黑" panose="020B0503020204020204" charset="-122"/>
                <a:sym typeface="+mn-ea"/>
              </a:rPr>
              <a:t>能力</a:t>
            </a:r>
            <a:endParaRPr lang="zh-CN" altLang="en-US" sz="2800" b="1" dirty="0">
              <a:solidFill>
                <a:srgbClr val="008CFF"/>
              </a:solidFill>
              <a:latin typeface="微软雅黑" panose="020B0503020204020204" charset="-122"/>
              <a:ea typeface="微软雅黑" panose="020B0503020204020204" charset="-122"/>
              <a:cs typeface="微软雅黑" panose="020B0503020204020204" charset="-122"/>
              <a:sym typeface="+mn-ea"/>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灯片编号占位符 3"/>
          <p:cNvSpPr>
            <a:spLocks noGrp="1"/>
          </p:cNvSpPr>
          <p:nvPr>
            <p:ph type="sldNum" sz="quarter" idx="7"/>
          </p:nvPr>
        </p:nvSpPr>
        <p:spPr/>
        <p:txBody>
          <a:bodyPr/>
          <a:p>
            <a:pPr marL="95250">
              <a:spcBef>
                <a:spcPts val="125"/>
              </a:spcBef>
            </a:pPr>
            <a:fld id="{81D60167-4931-47E6-BA6A-407CBD079E47}" type="slidenum">
              <a:rPr lang="en-US" altLang="zh-CN" smtClean="0"/>
            </a:fld>
            <a:endParaRPr lang="en-US" altLang="zh-CN" dirty="0"/>
          </a:p>
        </p:txBody>
      </p:sp>
      <p:grpSp>
        <p:nvGrpSpPr>
          <p:cNvPr id="23" name="组 130"/>
          <p:cNvGrpSpPr/>
          <p:nvPr userDrawn="1"/>
        </p:nvGrpSpPr>
        <p:grpSpPr>
          <a:xfrm>
            <a:off x="114935" y="262255"/>
            <a:ext cx="332740" cy="417830"/>
            <a:chOff x="239349" y="116632"/>
            <a:chExt cx="348596" cy="470253"/>
          </a:xfrm>
        </p:grpSpPr>
        <p:sp>
          <p:nvSpPr>
            <p:cNvPr id="24" name="Freeform 5"/>
            <p:cNvSpPr/>
            <p:nvPr/>
          </p:nvSpPr>
          <p:spPr bwMode="auto">
            <a:xfrm>
              <a:off x="243499" y="129656"/>
              <a:ext cx="209312" cy="212544"/>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00B0F0"/>
            </a:solidFill>
            <a:ln>
              <a:noFill/>
            </a:ln>
          </p:spPr>
          <p:txBody>
            <a:bodyPr vert="horz" wrap="square" lIns="91416" tIns="45708" rIns="91416" bIns="45708"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3200" b="0" i="0" u="none" strike="noStrike" kern="1200" cap="none" spc="0" normalizeH="0" baseline="0" noProof="0" dirty="0">
                <a:ln>
                  <a:noFill/>
                </a:ln>
                <a:solidFill>
                  <a:prstClr val="black"/>
                </a:solidFill>
                <a:effectLst/>
                <a:uLnTx/>
                <a:uFillTx/>
                <a:latin typeface="Arial" panose="020B0604020202020204"/>
                <a:ea typeface="微软雅黑" panose="020B0503020204020204" charset="-122"/>
                <a:cs typeface="+mn-cs"/>
              </a:endParaRPr>
            </a:p>
          </p:txBody>
        </p:sp>
        <p:sp>
          <p:nvSpPr>
            <p:cNvPr id="25" name="Freeform 6"/>
            <p:cNvSpPr/>
            <p:nvPr/>
          </p:nvSpPr>
          <p:spPr bwMode="auto">
            <a:xfrm>
              <a:off x="378633" y="255262"/>
              <a:ext cx="209312" cy="214117"/>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92D050"/>
            </a:solidFill>
            <a:ln>
              <a:noFill/>
            </a:ln>
          </p:spPr>
          <p:txBody>
            <a:bodyPr vert="horz" wrap="square" lIns="91416" tIns="45708" rIns="91416" bIns="45708"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3200" b="0" i="0" u="none" strike="noStrike" kern="1200" cap="none" spc="0" normalizeH="0" baseline="0" noProof="0" dirty="0">
                <a:ln>
                  <a:noFill/>
                </a:ln>
                <a:solidFill>
                  <a:prstClr val="black"/>
                </a:solidFill>
                <a:effectLst/>
                <a:uLnTx/>
                <a:uFillTx/>
                <a:latin typeface="Arial" panose="020B0604020202020204"/>
                <a:ea typeface="微软雅黑" panose="020B0503020204020204" charset="-122"/>
                <a:cs typeface="+mn-cs"/>
              </a:endParaRPr>
            </a:p>
          </p:txBody>
        </p:sp>
        <p:sp>
          <p:nvSpPr>
            <p:cNvPr id="26" name="Freeform 7"/>
            <p:cNvSpPr/>
            <p:nvPr/>
          </p:nvSpPr>
          <p:spPr bwMode="auto">
            <a:xfrm>
              <a:off x="239349" y="116632"/>
              <a:ext cx="207736" cy="212544"/>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2E91F7"/>
            </a:solidFill>
            <a:ln>
              <a:noFill/>
            </a:ln>
          </p:spPr>
          <p:txBody>
            <a:bodyPr vert="horz" wrap="square" lIns="91416" tIns="45708" rIns="91416" bIns="45708"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3200" b="0" i="0" u="none" strike="noStrike" kern="1200" cap="none" spc="0" normalizeH="0" baseline="0" noProof="0" dirty="0">
                <a:ln>
                  <a:noFill/>
                </a:ln>
                <a:solidFill>
                  <a:prstClr val="black"/>
                </a:solidFill>
                <a:effectLst/>
                <a:uLnTx/>
                <a:uFillTx/>
                <a:latin typeface="Arial" panose="020B0604020202020204"/>
                <a:ea typeface="微软雅黑" panose="020B0503020204020204" charset="-122"/>
                <a:cs typeface="+mn-cs"/>
              </a:endParaRPr>
            </a:p>
          </p:txBody>
        </p:sp>
        <p:sp>
          <p:nvSpPr>
            <p:cNvPr id="29" name="Freeform 7"/>
            <p:cNvSpPr/>
            <p:nvPr/>
          </p:nvSpPr>
          <p:spPr bwMode="auto">
            <a:xfrm>
              <a:off x="239349" y="374341"/>
              <a:ext cx="207736" cy="212544"/>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2E91F7"/>
            </a:solidFill>
            <a:ln>
              <a:noFill/>
            </a:ln>
          </p:spPr>
          <p:txBody>
            <a:bodyPr vert="horz" wrap="square" lIns="91416" tIns="45708" rIns="91416" bIns="45708"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3200" b="0" i="0" u="none" strike="noStrike" kern="1200" cap="none" spc="0" normalizeH="0" baseline="0" noProof="0" dirty="0">
                <a:ln>
                  <a:noFill/>
                </a:ln>
                <a:solidFill>
                  <a:prstClr val="black"/>
                </a:solidFill>
                <a:effectLst/>
                <a:uLnTx/>
                <a:uFillTx/>
                <a:latin typeface="Arial" panose="020B0604020202020204"/>
                <a:ea typeface="微软雅黑" panose="020B0503020204020204" charset="-122"/>
                <a:cs typeface="+mn-cs"/>
              </a:endParaRPr>
            </a:p>
          </p:txBody>
        </p:sp>
      </p:grpSp>
      <p:sp>
        <p:nvSpPr>
          <p:cNvPr id="30" name="矩形 3"/>
          <p:cNvSpPr/>
          <p:nvPr userDrawn="1"/>
        </p:nvSpPr>
        <p:spPr>
          <a:xfrm>
            <a:off x="565785" y="187960"/>
            <a:ext cx="8234045" cy="551180"/>
          </a:xfrm>
          <a:custGeom>
            <a:avLst/>
            <a:gdLst/>
            <a:ahLst/>
            <a:cxnLst/>
            <a:rect l="l" t="t" r="r" b="b"/>
            <a:pathLst>
              <a:path w="6207016" h="486000">
                <a:moveTo>
                  <a:pt x="0" y="0"/>
                </a:moveTo>
                <a:lnTo>
                  <a:pt x="35496" y="0"/>
                </a:lnTo>
                <a:lnTo>
                  <a:pt x="730349" y="0"/>
                </a:lnTo>
                <a:lnTo>
                  <a:pt x="765845" y="0"/>
                </a:lnTo>
                <a:lnTo>
                  <a:pt x="5441170" y="0"/>
                </a:lnTo>
                <a:lnTo>
                  <a:pt x="5476666" y="0"/>
                </a:lnTo>
                <a:lnTo>
                  <a:pt x="6171520" y="0"/>
                </a:lnTo>
                <a:lnTo>
                  <a:pt x="6207016" y="0"/>
                </a:lnTo>
                <a:lnTo>
                  <a:pt x="5923310" y="486000"/>
                </a:lnTo>
                <a:lnTo>
                  <a:pt x="5887814" y="486000"/>
                </a:lnTo>
                <a:lnTo>
                  <a:pt x="5192960" y="486000"/>
                </a:lnTo>
                <a:lnTo>
                  <a:pt x="5157464" y="486000"/>
                </a:lnTo>
                <a:lnTo>
                  <a:pt x="765845" y="486000"/>
                </a:lnTo>
                <a:lnTo>
                  <a:pt x="730349" y="486000"/>
                </a:lnTo>
                <a:lnTo>
                  <a:pt x="35496" y="486000"/>
                </a:lnTo>
                <a:lnTo>
                  <a:pt x="0" y="486000"/>
                </a:lnTo>
                <a:close/>
              </a:path>
            </a:pathLst>
          </a:custGeom>
          <a:solidFill>
            <a:srgbClr val="2E91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200" b="0"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cs typeface="+mn-cs"/>
            </a:endParaRPr>
          </a:p>
        </p:txBody>
      </p:sp>
      <p:sp>
        <p:nvSpPr>
          <p:cNvPr id="31" name="标题 1"/>
          <p:cNvSpPr txBox="1">
            <a:spLocks noChangeArrowheads="1"/>
          </p:cNvSpPr>
          <p:nvPr/>
        </p:nvSpPr>
        <p:spPr bwMode="auto">
          <a:xfrm>
            <a:off x="657225" y="247015"/>
            <a:ext cx="8333740" cy="4330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fontAlgn="base">
              <a:lnSpc>
                <a:spcPct val="90000"/>
              </a:lnSpc>
              <a:spcBef>
                <a:spcPct val="0"/>
              </a:spcBef>
              <a:spcAft>
                <a:spcPct val="0"/>
              </a:spcAft>
              <a:defRPr/>
            </a:pPr>
            <a:r>
              <a:rPr lang="zh-CN" altLang="en-US" sz="2400" b="1" dirty="0">
                <a:solidFill>
                  <a:srgbClr val="FFFF00"/>
                </a:solidFill>
                <a:latin typeface="微软雅黑" panose="020B0503020204020204" charset="-122"/>
                <a:ea typeface="微软雅黑" panose="020B0503020204020204" charset="-122"/>
                <a:cs typeface="微软雅黑" panose="020B0503020204020204" charset="-122"/>
                <a:sym typeface="+mn-ea"/>
              </a:rPr>
              <a:t>登记流程丨</a:t>
            </a:r>
            <a:r>
              <a:rPr lang="zh-CN" altLang="en-US" sz="2400" b="1" dirty="0">
                <a:solidFill>
                  <a:schemeClr val="bg1"/>
                </a:solidFill>
                <a:latin typeface="微软雅黑" panose="020B0503020204020204" charset="-122"/>
                <a:ea typeface="微软雅黑" panose="020B0503020204020204" charset="-122"/>
                <a:cs typeface="微软雅黑" panose="020B0503020204020204" charset="-122"/>
                <a:sym typeface="+mn-ea"/>
              </a:rPr>
              <a:t>搭载销售实名登记流程</a:t>
            </a:r>
            <a:r>
              <a:rPr lang="en-US" altLang="zh-CN" sz="2400" b="1" dirty="0">
                <a:solidFill>
                  <a:schemeClr val="bg1"/>
                </a:solidFill>
                <a:latin typeface="微软雅黑" panose="020B0503020204020204" charset="-122"/>
                <a:ea typeface="微软雅黑" panose="020B0503020204020204" charset="-122"/>
                <a:cs typeface="微软雅黑" panose="020B0503020204020204" charset="-122"/>
                <a:sym typeface="+mn-ea"/>
              </a:rPr>
              <a:t> - </a:t>
            </a:r>
            <a:r>
              <a:rPr lang="zh-CN" altLang="en-US" sz="2400" b="1" dirty="0">
                <a:solidFill>
                  <a:schemeClr val="bg1"/>
                </a:solidFill>
                <a:latin typeface="微软雅黑" panose="020B0503020204020204" charset="-122"/>
                <a:ea typeface="微软雅黑" panose="020B0503020204020204" charset="-122"/>
                <a:cs typeface="微软雅黑" panose="020B0503020204020204" charset="-122"/>
                <a:sym typeface="+mn-ea"/>
              </a:rPr>
              <a:t>单位用户</a:t>
            </a:r>
            <a:endParaRPr lang="zh-CN" altLang="en-US" sz="2400" b="1" dirty="0">
              <a:solidFill>
                <a:schemeClr val="bg1"/>
              </a:solidFill>
              <a:latin typeface="微软雅黑" panose="020B0503020204020204" charset="-122"/>
              <a:ea typeface="微软雅黑" panose="020B0503020204020204" charset="-122"/>
              <a:cs typeface="微软雅黑" panose="020B0503020204020204" charset="-122"/>
              <a:sym typeface="+mn-ea"/>
            </a:endParaRPr>
          </a:p>
          <a:p>
            <a:pPr fontAlgn="base">
              <a:lnSpc>
                <a:spcPct val="90000"/>
              </a:lnSpc>
              <a:spcBef>
                <a:spcPct val="0"/>
              </a:spcBef>
              <a:spcAft>
                <a:spcPct val="0"/>
              </a:spcAft>
              <a:defRPr/>
            </a:pPr>
            <a:endParaRPr lang="zh-CN" altLang="en-US" sz="2400" b="1" dirty="0">
              <a:solidFill>
                <a:schemeClr val="bg1"/>
              </a:solidFill>
              <a:latin typeface="微软雅黑" panose="020B0503020204020204" charset="-122"/>
              <a:ea typeface="微软雅黑" panose="020B0503020204020204" charset="-122"/>
              <a:cs typeface="微软雅黑" panose="020B0503020204020204" charset="-122"/>
              <a:sym typeface="+mn-ea"/>
            </a:endParaRPr>
          </a:p>
        </p:txBody>
      </p:sp>
      <p:sp>
        <p:nvSpPr>
          <p:cNvPr id="8" name="文本框 7"/>
          <p:cNvSpPr txBox="1"/>
          <p:nvPr/>
        </p:nvSpPr>
        <p:spPr>
          <a:xfrm>
            <a:off x="918210" y="1725295"/>
            <a:ext cx="5080000" cy="368300"/>
          </a:xfrm>
          <a:prstGeom prst="rect">
            <a:avLst/>
          </a:prstGeom>
          <a:noFill/>
          <a:ln w="9525">
            <a:noFill/>
          </a:ln>
        </p:spPr>
        <p:txBody>
          <a:bodyPr>
            <a:spAutoFit/>
          </a:bodyPr>
          <a:p>
            <a:pPr indent="0"/>
            <a:endParaRPr lang="zh-CN" altLang="en-US"/>
          </a:p>
        </p:txBody>
      </p:sp>
      <p:sp>
        <p:nvSpPr>
          <p:cNvPr id="9" name="文本框 8"/>
          <p:cNvSpPr txBox="1"/>
          <p:nvPr/>
        </p:nvSpPr>
        <p:spPr>
          <a:xfrm>
            <a:off x="565785" y="1012825"/>
            <a:ext cx="3109595" cy="460375"/>
          </a:xfrm>
          <a:prstGeom prst="rect">
            <a:avLst/>
          </a:prstGeom>
          <a:noFill/>
        </p:spPr>
        <p:txBody>
          <a:bodyPr wrap="square" rtlCol="0">
            <a:spAutoFit/>
          </a:bodyPr>
          <a:p>
            <a:r>
              <a:rPr lang="en-US" altLang="zh-CN" sz="1200" b="1" dirty="0">
                <a:solidFill>
                  <a:schemeClr val="tx1"/>
                </a:solidFill>
                <a:latin typeface="微软雅黑" panose="020B0503020204020204" charset="-122"/>
                <a:ea typeface="微软雅黑" panose="020B0503020204020204" charset="-122"/>
                <a:cs typeface="微软雅黑" panose="020B0503020204020204" charset="-122"/>
                <a:sym typeface="+mn-ea"/>
              </a:rPr>
              <a:t>4</a:t>
            </a:r>
            <a:r>
              <a:rPr lang="zh-CN" altLang="en-US" sz="1200" b="1" dirty="0">
                <a:solidFill>
                  <a:schemeClr val="tx1"/>
                </a:solidFill>
                <a:latin typeface="微软雅黑" panose="020B0503020204020204" charset="-122"/>
                <a:ea typeface="微软雅黑" panose="020B0503020204020204" charset="-122"/>
                <a:cs typeface="微软雅黑" panose="020B0503020204020204" charset="-122"/>
                <a:sym typeface="+mn-ea"/>
              </a:rPr>
              <a:t>、之前完成单位用户实名的单位信息会自动记录，可直接使用</a:t>
            </a:r>
            <a:r>
              <a:rPr lang="zh-CN" sz="1200" b="1" dirty="0">
                <a:solidFill>
                  <a:schemeClr val="tx1"/>
                </a:solidFill>
                <a:latin typeface="微软雅黑" panose="020B0503020204020204" charset="-122"/>
                <a:ea typeface="微软雅黑" panose="020B0503020204020204" charset="-122"/>
                <a:cs typeface="微软雅黑" panose="020B0503020204020204" charset="-122"/>
                <a:sym typeface="+mn-ea"/>
              </a:rPr>
              <a:t>。</a:t>
            </a:r>
            <a:endParaRPr lang="zh-CN" sz="1200" b="1" dirty="0">
              <a:solidFill>
                <a:schemeClr val="tx1"/>
              </a:solidFill>
              <a:latin typeface="微软雅黑" panose="020B0503020204020204" charset="-122"/>
              <a:ea typeface="微软雅黑" panose="020B0503020204020204" charset="-122"/>
              <a:cs typeface="微软雅黑" panose="020B0503020204020204" charset="-122"/>
              <a:sym typeface="+mn-ea"/>
            </a:endParaRPr>
          </a:p>
        </p:txBody>
      </p:sp>
      <p:sp>
        <p:nvSpPr>
          <p:cNvPr id="10" name="文本框 9"/>
          <p:cNvSpPr txBox="1"/>
          <p:nvPr/>
        </p:nvSpPr>
        <p:spPr>
          <a:xfrm>
            <a:off x="4478020" y="1012825"/>
            <a:ext cx="3109595" cy="829945"/>
          </a:xfrm>
          <a:prstGeom prst="rect">
            <a:avLst/>
          </a:prstGeom>
          <a:noFill/>
        </p:spPr>
        <p:txBody>
          <a:bodyPr wrap="square" rtlCol="0">
            <a:spAutoFit/>
          </a:bodyPr>
          <a:p>
            <a:r>
              <a:rPr lang="en-US" altLang="zh-CN" sz="1200" b="1" dirty="0">
                <a:solidFill>
                  <a:schemeClr val="tx1"/>
                </a:solidFill>
                <a:latin typeface="微软雅黑" panose="020B0503020204020204" charset="-122"/>
                <a:ea typeface="微软雅黑" panose="020B0503020204020204" charset="-122"/>
                <a:cs typeface="微软雅黑" panose="020B0503020204020204" charset="-122"/>
                <a:sym typeface="+mn-ea"/>
              </a:rPr>
              <a:t>5</a:t>
            </a:r>
            <a:r>
              <a:rPr lang="zh-CN" altLang="en-US" sz="1200" b="1" dirty="0">
                <a:solidFill>
                  <a:schemeClr val="tx1"/>
                </a:solidFill>
                <a:latin typeface="微软雅黑" panose="020B0503020204020204" charset="-122"/>
                <a:ea typeface="微软雅黑" panose="020B0503020204020204" charset="-122"/>
                <a:cs typeface="微软雅黑" panose="020B0503020204020204" charset="-122"/>
                <a:sym typeface="+mn-ea"/>
              </a:rPr>
              <a:t>、点击</a:t>
            </a:r>
            <a:r>
              <a:rPr lang="en-US" altLang="zh-CN" sz="1200" b="1" dirty="0">
                <a:solidFill>
                  <a:schemeClr val="tx1"/>
                </a:solidFill>
                <a:latin typeface="微软雅黑" panose="020B0503020204020204" charset="-122"/>
                <a:ea typeface="微软雅黑" panose="020B0503020204020204" charset="-122"/>
                <a:cs typeface="微软雅黑" panose="020B0503020204020204" charset="-122"/>
                <a:sym typeface="+mn-ea"/>
              </a:rPr>
              <a:t>“</a:t>
            </a:r>
            <a:r>
              <a:rPr lang="zh-CN" altLang="en-US" sz="1200" b="1" dirty="0">
                <a:solidFill>
                  <a:schemeClr val="tx1"/>
                </a:solidFill>
                <a:latin typeface="微软雅黑" panose="020B0503020204020204" charset="-122"/>
                <a:ea typeface="微软雅黑" panose="020B0503020204020204" charset="-122"/>
                <a:cs typeface="微软雅黑" panose="020B0503020204020204" charset="-122"/>
                <a:sym typeface="+mn-ea"/>
              </a:rPr>
              <a:t>提交信息</a:t>
            </a:r>
            <a:r>
              <a:rPr lang="en-US" altLang="zh-CN" sz="1200" b="1" dirty="0">
                <a:solidFill>
                  <a:schemeClr val="tx1"/>
                </a:solidFill>
                <a:latin typeface="微软雅黑" panose="020B0503020204020204" charset="-122"/>
                <a:ea typeface="微软雅黑" panose="020B0503020204020204" charset="-122"/>
                <a:cs typeface="微软雅黑" panose="020B0503020204020204" charset="-122"/>
                <a:sym typeface="+mn-ea"/>
              </a:rPr>
              <a:t>”</a:t>
            </a:r>
            <a:r>
              <a:rPr lang="zh-CN" altLang="en-US" sz="1200" b="1" dirty="0">
                <a:solidFill>
                  <a:schemeClr val="tx1"/>
                </a:solidFill>
                <a:latin typeface="微软雅黑" panose="020B0503020204020204" charset="-122"/>
                <a:ea typeface="微软雅黑" panose="020B0503020204020204" charset="-122"/>
                <a:cs typeface="微软雅黑" panose="020B0503020204020204" charset="-122"/>
                <a:sym typeface="+mn-ea"/>
              </a:rPr>
              <a:t>。</a:t>
            </a:r>
            <a:endParaRPr lang="zh-CN" altLang="en-US" sz="1200" b="1" dirty="0">
              <a:solidFill>
                <a:schemeClr val="tx1"/>
              </a:solidFill>
              <a:latin typeface="微软雅黑" panose="020B0503020204020204" charset="-122"/>
              <a:ea typeface="微软雅黑" panose="020B0503020204020204" charset="-122"/>
              <a:cs typeface="微软雅黑" panose="020B0503020204020204" charset="-122"/>
              <a:sym typeface="+mn-ea"/>
            </a:endParaRPr>
          </a:p>
          <a:p>
            <a:r>
              <a:rPr lang="zh-CN" altLang="en-US" sz="1200" b="1" dirty="0">
                <a:solidFill>
                  <a:schemeClr val="tx1"/>
                </a:solidFill>
                <a:latin typeface="微软雅黑" panose="020B0503020204020204" charset="-122"/>
                <a:ea typeface="微软雅黑" panose="020B0503020204020204" charset="-122"/>
                <a:cs typeface="微软雅黑" panose="020B0503020204020204" charset="-122"/>
                <a:sym typeface="+mn-ea"/>
              </a:rPr>
              <a:t>提交后，</a:t>
            </a:r>
            <a:r>
              <a:rPr lang="en-US" altLang="zh-CN" sz="1200" b="1" dirty="0">
                <a:solidFill>
                  <a:schemeClr val="tx1"/>
                </a:solidFill>
                <a:latin typeface="微软雅黑" panose="020B0503020204020204" charset="-122"/>
                <a:ea typeface="微软雅黑" panose="020B0503020204020204" charset="-122"/>
                <a:cs typeface="微软雅黑" panose="020B0503020204020204" charset="-122"/>
                <a:sym typeface="+mn-ea"/>
              </a:rPr>
              <a:t>OneLink</a:t>
            </a:r>
            <a:r>
              <a:rPr lang="zh-CN" altLang="en-US" sz="1200" b="1" dirty="0">
                <a:solidFill>
                  <a:schemeClr val="tx1"/>
                </a:solidFill>
                <a:latin typeface="微软雅黑" panose="020B0503020204020204" charset="-122"/>
                <a:ea typeface="微软雅黑" panose="020B0503020204020204" charset="-122"/>
                <a:cs typeface="微软雅黑" panose="020B0503020204020204" charset="-122"/>
                <a:sym typeface="+mn-ea"/>
              </a:rPr>
              <a:t>会通过</a:t>
            </a:r>
            <a:r>
              <a:rPr lang="en-US" altLang="zh-CN" sz="1200" b="1" dirty="0">
                <a:solidFill>
                  <a:schemeClr val="tx1"/>
                </a:solidFill>
                <a:latin typeface="微软雅黑" panose="020B0503020204020204" charset="-122"/>
                <a:ea typeface="微软雅黑" panose="020B0503020204020204" charset="-122"/>
                <a:cs typeface="微软雅黑" panose="020B0503020204020204" charset="-122"/>
                <a:sym typeface="+mn-ea"/>
              </a:rPr>
              <a:t>CMIOT</a:t>
            </a:r>
            <a:r>
              <a:rPr lang="zh-CN" altLang="en-US" sz="1200" b="1" dirty="0">
                <a:solidFill>
                  <a:schemeClr val="tx1"/>
                </a:solidFill>
                <a:latin typeface="微软雅黑" panose="020B0503020204020204" charset="-122"/>
                <a:ea typeface="微软雅黑" panose="020B0503020204020204" charset="-122"/>
                <a:cs typeface="微软雅黑" panose="020B0503020204020204" charset="-122"/>
                <a:sym typeface="+mn-ea"/>
              </a:rPr>
              <a:t>调用</a:t>
            </a:r>
            <a:r>
              <a:rPr lang="zh-CN" altLang="en-US" sz="1200" b="1" dirty="0">
                <a:solidFill>
                  <a:schemeClr val="tx1"/>
                </a:solidFill>
                <a:latin typeface="微软雅黑" panose="020B0503020204020204" charset="-122"/>
                <a:ea typeface="微软雅黑" panose="020B0503020204020204" charset="-122"/>
                <a:cs typeface="微软雅黑" panose="020B0503020204020204" charset="-122"/>
                <a:sym typeface="+mn-ea"/>
              </a:rPr>
              <a:t>企业致信能力对单位用户证件信息验真。</a:t>
            </a:r>
            <a:endParaRPr lang="zh-CN" altLang="en-US" sz="1200" b="1" dirty="0">
              <a:solidFill>
                <a:schemeClr val="tx1"/>
              </a:solidFill>
              <a:latin typeface="微软雅黑" panose="020B0503020204020204" charset="-122"/>
              <a:ea typeface="微软雅黑" panose="020B0503020204020204" charset="-122"/>
              <a:cs typeface="微软雅黑" panose="020B0503020204020204" charset="-122"/>
              <a:sym typeface="+mn-ea"/>
            </a:endParaRPr>
          </a:p>
          <a:p>
            <a:endParaRPr lang="zh-CN" altLang="en-US" sz="1200" b="1" dirty="0">
              <a:solidFill>
                <a:schemeClr val="tx1"/>
              </a:solidFill>
              <a:latin typeface="微软雅黑" panose="020B0503020204020204" charset="-122"/>
              <a:ea typeface="微软雅黑" panose="020B0503020204020204" charset="-122"/>
              <a:cs typeface="微软雅黑" panose="020B0503020204020204" charset="-122"/>
              <a:sym typeface="+mn-ea"/>
            </a:endParaRPr>
          </a:p>
        </p:txBody>
      </p:sp>
      <p:sp>
        <p:nvSpPr>
          <p:cNvPr id="15" name="文本框 14"/>
          <p:cNvSpPr txBox="1"/>
          <p:nvPr/>
        </p:nvSpPr>
        <p:spPr>
          <a:xfrm>
            <a:off x="8799830" y="1012825"/>
            <a:ext cx="3109595" cy="645160"/>
          </a:xfrm>
          <a:prstGeom prst="rect">
            <a:avLst/>
          </a:prstGeom>
          <a:noFill/>
        </p:spPr>
        <p:txBody>
          <a:bodyPr wrap="square" rtlCol="0">
            <a:spAutoFit/>
          </a:bodyPr>
          <a:p>
            <a:r>
              <a:rPr lang="en-US" sz="1200" b="1" dirty="0">
                <a:solidFill>
                  <a:schemeClr val="tx1"/>
                </a:solidFill>
                <a:latin typeface="微软雅黑" panose="020B0503020204020204" charset="-122"/>
                <a:ea typeface="微软雅黑" panose="020B0503020204020204" charset="-122"/>
                <a:cs typeface="微软雅黑" panose="020B0503020204020204" charset="-122"/>
                <a:sym typeface="+mn-ea"/>
              </a:rPr>
              <a:t>6</a:t>
            </a:r>
            <a:r>
              <a:rPr lang="zh-CN" altLang="en-US" sz="1200" b="1" dirty="0">
                <a:solidFill>
                  <a:schemeClr val="tx1"/>
                </a:solidFill>
                <a:latin typeface="微软雅黑" panose="020B0503020204020204" charset="-122"/>
                <a:ea typeface="微软雅黑" panose="020B0503020204020204" charset="-122"/>
                <a:cs typeface="微软雅黑" panose="020B0503020204020204" charset="-122"/>
                <a:sym typeface="+mn-ea"/>
              </a:rPr>
              <a:t>、打开在线公司小程序进行责任人活体信息采集。余下步骤同搭载销售个人实名类似，采集完成</a:t>
            </a:r>
            <a:r>
              <a:rPr lang="zh-CN" altLang="en-US" sz="1200" b="1" dirty="0">
                <a:solidFill>
                  <a:schemeClr val="tx1"/>
                </a:solidFill>
                <a:latin typeface="微软雅黑" panose="020B0503020204020204" charset="-122"/>
                <a:ea typeface="微软雅黑" panose="020B0503020204020204" charset="-122"/>
                <a:cs typeface="微软雅黑" panose="020B0503020204020204" charset="-122"/>
                <a:sym typeface="+mn-ea"/>
              </a:rPr>
              <a:t>后，可在实名列表中查看办理进度。</a:t>
            </a:r>
            <a:r>
              <a:rPr lang="en-US" altLang="zh-CN" sz="1200" b="1" dirty="0">
                <a:solidFill>
                  <a:schemeClr val="tx1"/>
                </a:solidFill>
                <a:latin typeface="微软雅黑" panose="020B0503020204020204" charset="-122"/>
                <a:ea typeface="微软雅黑" panose="020B0503020204020204" charset="-122"/>
                <a:cs typeface="微软雅黑" panose="020B0503020204020204" charset="-122"/>
                <a:sym typeface="+mn-ea"/>
              </a:rPr>
              <a:t>   </a:t>
            </a:r>
            <a:endParaRPr lang="en-US" altLang="zh-CN" sz="1200" b="1" dirty="0">
              <a:solidFill>
                <a:schemeClr val="tx1"/>
              </a:solidFill>
              <a:latin typeface="微软雅黑" panose="020B0503020204020204" charset="-122"/>
              <a:ea typeface="微软雅黑" panose="020B0503020204020204" charset="-122"/>
              <a:cs typeface="微软雅黑" panose="020B0503020204020204" charset="-122"/>
              <a:sym typeface="+mn-ea"/>
            </a:endParaRPr>
          </a:p>
        </p:txBody>
      </p:sp>
      <p:sp>
        <p:nvSpPr>
          <p:cNvPr id="16" name="文本框 15"/>
          <p:cNvSpPr txBox="1"/>
          <p:nvPr/>
        </p:nvSpPr>
        <p:spPr>
          <a:xfrm>
            <a:off x="4487545" y="6124575"/>
            <a:ext cx="3217545" cy="275590"/>
          </a:xfrm>
          <a:prstGeom prst="rect">
            <a:avLst/>
          </a:prstGeom>
          <a:noFill/>
          <a:ln w="9525">
            <a:noFill/>
          </a:ln>
        </p:spPr>
        <p:txBody>
          <a:bodyPr wrap="square">
            <a:spAutoFit/>
          </a:bodyPr>
          <a:p>
            <a:pPr indent="0"/>
            <a:r>
              <a:rPr lang="zh-CN" sz="1200" b="0">
                <a:latin typeface="仿宋" panose="02010609060101010101" charset="-122"/>
                <a:ea typeface="仿宋" panose="02010609060101010101" charset="-122"/>
              </a:rPr>
              <a:t>注：无论是否新增企业都会进行</a:t>
            </a:r>
            <a:r>
              <a:rPr lang="zh-CN" sz="1200" b="0">
                <a:latin typeface="仿宋" panose="02010609060101010101" charset="-122"/>
                <a:ea typeface="仿宋" panose="02010609060101010101" charset="-122"/>
              </a:rPr>
              <a:t>自动审核</a:t>
            </a:r>
            <a:endParaRPr lang="zh-CN" sz="1200" b="0">
              <a:latin typeface="仿宋" panose="02010609060101010101" charset="-122"/>
              <a:ea typeface="仿宋" panose="02010609060101010101" charset="-122"/>
            </a:endParaRPr>
          </a:p>
        </p:txBody>
      </p:sp>
      <p:pic>
        <p:nvPicPr>
          <p:cNvPr id="18" name="图片 39" descr="温馨提示 (1)"/>
          <p:cNvPicPr>
            <a:picLocks noChangeAspect="1"/>
          </p:cNvPicPr>
          <p:nvPr/>
        </p:nvPicPr>
        <p:blipFill>
          <a:blip r:embed="rId1"/>
          <a:stretch>
            <a:fillRect/>
          </a:stretch>
        </p:blipFill>
        <p:spPr>
          <a:xfrm>
            <a:off x="4271645" y="6124575"/>
            <a:ext cx="215900" cy="205740"/>
          </a:xfrm>
          <a:prstGeom prst="rect">
            <a:avLst/>
          </a:prstGeom>
        </p:spPr>
      </p:pic>
      <p:pic>
        <p:nvPicPr>
          <p:cNvPr id="6" name="图片 5" descr="3a23f3ea356aca4259af217c1d7fd0d2_76799"/>
          <p:cNvPicPr>
            <a:picLocks noChangeAspect="1"/>
          </p:cNvPicPr>
          <p:nvPr/>
        </p:nvPicPr>
        <p:blipFill>
          <a:blip r:embed="rId2"/>
          <a:stretch>
            <a:fillRect/>
          </a:stretch>
        </p:blipFill>
        <p:spPr>
          <a:xfrm>
            <a:off x="4729480" y="1676400"/>
            <a:ext cx="2453640" cy="4392295"/>
          </a:xfrm>
          <a:prstGeom prst="rect">
            <a:avLst/>
          </a:prstGeom>
        </p:spPr>
      </p:pic>
      <p:pic>
        <p:nvPicPr>
          <p:cNvPr id="7" name="图片 6" descr="36c7ca281e1ee3f57166ee7e07e256e9_65431"/>
          <p:cNvPicPr>
            <a:picLocks noChangeAspect="1"/>
          </p:cNvPicPr>
          <p:nvPr/>
        </p:nvPicPr>
        <p:blipFill>
          <a:blip r:embed="rId3"/>
          <a:stretch>
            <a:fillRect/>
          </a:stretch>
        </p:blipFill>
        <p:spPr>
          <a:xfrm>
            <a:off x="8799830" y="1676400"/>
            <a:ext cx="2453640" cy="4392295"/>
          </a:xfrm>
          <a:prstGeom prst="rect">
            <a:avLst/>
          </a:prstGeom>
        </p:spPr>
      </p:pic>
      <p:pic>
        <p:nvPicPr>
          <p:cNvPr id="2" name="图片 1" descr="c0a4e7040804a827a2b9a4c697308370_37158"/>
          <p:cNvPicPr>
            <a:picLocks noChangeAspect="1"/>
          </p:cNvPicPr>
          <p:nvPr/>
        </p:nvPicPr>
        <p:blipFill>
          <a:blip r:embed="rId4"/>
          <a:stretch>
            <a:fillRect/>
          </a:stretch>
        </p:blipFill>
        <p:spPr>
          <a:xfrm>
            <a:off x="565785" y="1959610"/>
            <a:ext cx="2967990" cy="367728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文本框 92"/>
          <p:cNvSpPr txBox="1"/>
          <p:nvPr/>
        </p:nvSpPr>
        <p:spPr bwMode="auto">
          <a:xfrm>
            <a:off x="423545" y="2201545"/>
            <a:ext cx="11342370" cy="4502785"/>
          </a:xfrm>
          <a:prstGeom prst="rect">
            <a:avLst/>
          </a:prstGeom>
          <a:ln w="6350">
            <a:solidFill>
              <a:srgbClr val="2E91F7"/>
            </a:solidFill>
          </a:ln>
        </p:spPr>
        <p:style>
          <a:lnRef idx="1">
            <a:schemeClr val="accent1"/>
          </a:lnRef>
          <a:fillRef idx="0">
            <a:schemeClr val="accent1"/>
          </a:fillRef>
          <a:effectRef idx="0">
            <a:schemeClr val="accent1"/>
          </a:effectRef>
          <a:fontRef idx="minor">
            <a:schemeClr val="tx1"/>
          </a:fontRef>
        </p:style>
        <p:txBody>
          <a:bodyPr lIns="57600" tIns="28800" rIns="57600" bIns="28800" rtlCol="0" anchor="ctr"/>
          <a:lstStyle>
            <a:defPPr>
              <a:defRPr lang="zh-CN"/>
            </a:defPPr>
            <a:lvl1pPr defTabSz="709295">
              <a:defRPr kumimoji="1" sz="1400">
                <a:solidFill>
                  <a:srgbClr val="FFFFFF"/>
                </a:solidFill>
                <a:latin typeface="Franklin Gothic Book" panose="020B0503020102020204"/>
                <a:ea typeface="微软雅黑" panose="020B0503020204020204" charset="-122"/>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l" defTabSz="709295" rtl="0" eaLnBrk="1" fontAlgn="auto" latinLnBrk="0" hangingPunct="1">
              <a:lnSpc>
                <a:spcPct val="100000"/>
              </a:lnSpc>
              <a:spcBef>
                <a:spcPts val="0"/>
              </a:spcBef>
              <a:spcAft>
                <a:spcPts val="0"/>
              </a:spcAft>
              <a:buClrTx/>
              <a:buSzTx/>
              <a:buFontTx/>
              <a:buNone/>
              <a:defRPr/>
            </a:pPr>
            <a:r>
              <a:rPr kumimoji="1" lang="en-US" altLang="zh-CN" sz="1200" b="0" i="0" u="none" strike="noStrike" kern="1200" cap="none" spc="0" normalizeH="0" baseline="0" noProof="0" dirty="0">
                <a:ln>
                  <a:noFill/>
                </a:ln>
                <a:solidFill>
                  <a:srgbClr val="FFFFFF"/>
                </a:solidFill>
                <a:effectLst/>
                <a:uLnTx/>
                <a:uFillTx/>
                <a:latin typeface="微软雅黑" panose="020B0503020204020204" charset="-122"/>
                <a:ea typeface="微软雅黑" panose="020B0503020204020204" charset="-122"/>
                <a:sym typeface="Roboto" panose="02000000000000000000" charset="0"/>
              </a:rPr>
              <a:t>h</a:t>
            </a:r>
            <a:endParaRPr kumimoji="1" lang="en-US" altLang="zh-CN" sz="1200" b="0" i="0" u="none" strike="noStrike" kern="1200" cap="none" spc="0" normalizeH="0" baseline="0" noProof="0" dirty="0">
              <a:ln>
                <a:noFill/>
              </a:ln>
              <a:solidFill>
                <a:srgbClr val="FFFFFF"/>
              </a:solidFill>
              <a:effectLst/>
              <a:uLnTx/>
              <a:uFillTx/>
              <a:latin typeface="微软雅黑" panose="020B0503020204020204" charset="-122"/>
              <a:ea typeface="微软雅黑" panose="020B0503020204020204" charset="-122"/>
              <a:sym typeface="Roboto" panose="02000000000000000000" charset="0"/>
            </a:endParaRPr>
          </a:p>
        </p:txBody>
      </p:sp>
      <p:sp>
        <p:nvSpPr>
          <p:cNvPr id="3" name="矩形 2"/>
          <p:cNvSpPr/>
          <p:nvPr/>
        </p:nvSpPr>
        <p:spPr>
          <a:xfrm>
            <a:off x="7303135" y="4277360"/>
            <a:ext cx="4092575" cy="1276350"/>
          </a:xfrm>
          <a:prstGeom prst="rect">
            <a:avLst/>
          </a:prstGeom>
          <a:ln w="12700" cmpd="sng">
            <a:solidFill>
              <a:srgbClr val="3879F1"/>
            </a:solidFill>
            <a:prstDash val="dash"/>
          </a:ln>
        </p:spPr>
        <p:style>
          <a:lnRef idx="2">
            <a:schemeClr val="accent1"/>
          </a:lnRef>
          <a:fillRef idx="1">
            <a:schemeClr val="lt1"/>
          </a:fillRef>
          <a:effectRef idx="0">
            <a:schemeClr val="accent1"/>
          </a:effectRef>
          <a:fontRef idx="minor">
            <a:schemeClr val="dk1"/>
          </a:fontRef>
        </p:style>
        <p:txBody>
          <a:bodyPr rtlCol="0" anchor="ctr"/>
          <a:p>
            <a:pPr algn="ctr"/>
            <a:endParaRPr lang="zh-CN" altLang="en-US"/>
          </a:p>
        </p:txBody>
      </p:sp>
      <p:sp>
        <p:nvSpPr>
          <p:cNvPr id="17" name="矩形 16"/>
          <p:cNvSpPr/>
          <p:nvPr/>
        </p:nvSpPr>
        <p:spPr>
          <a:xfrm>
            <a:off x="7302818" y="2712085"/>
            <a:ext cx="4092575" cy="1383665"/>
          </a:xfrm>
          <a:prstGeom prst="rect">
            <a:avLst/>
          </a:prstGeom>
          <a:ln w="12700" cmpd="sng">
            <a:solidFill>
              <a:srgbClr val="3879F1"/>
            </a:solidFill>
            <a:prstDash val="dash"/>
          </a:ln>
        </p:spPr>
        <p:style>
          <a:lnRef idx="2">
            <a:schemeClr val="accent1"/>
          </a:lnRef>
          <a:fillRef idx="1">
            <a:schemeClr val="lt1"/>
          </a:fillRef>
          <a:effectRef idx="0">
            <a:schemeClr val="accent1"/>
          </a:effectRef>
          <a:fontRef idx="minor">
            <a:schemeClr val="dk1"/>
          </a:fontRef>
        </p:style>
        <p:txBody>
          <a:bodyPr rtlCol="0" anchor="ctr"/>
          <a:p>
            <a:pPr algn="ctr"/>
            <a:endParaRPr lang="zh-CN" altLang="en-US"/>
          </a:p>
        </p:txBody>
      </p:sp>
      <p:sp>
        <p:nvSpPr>
          <p:cNvPr id="4" name="文本框 3"/>
          <p:cNvSpPr txBox="1"/>
          <p:nvPr/>
        </p:nvSpPr>
        <p:spPr>
          <a:xfrm>
            <a:off x="657225" y="2580640"/>
            <a:ext cx="6238875" cy="3080385"/>
          </a:xfrm>
          <a:prstGeom prst="rect">
            <a:avLst/>
          </a:prstGeom>
          <a:noFill/>
        </p:spPr>
        <p:txBody>
          <a:bodyPr wrap="square" rtlCol="0">
            <a:spAutoFit/>
          </a:bodyPr>
          <a:p>
            <a:pPr marL="171450" indent="-171450">
              <a:lnSpc>
                <a:spcPct val="180000"/>
              </a:lnSpc>
              <a:buFont typeface="Wingdings" panose="05000000000000000000" charset="0"/>
              <a:buChar char="n"/>
            </a:pPr>
            <a:r>
              <a:rPr lang="zh-CN" altLang="en-US" sz="1200" b="1">
                <a:solidFill>
                  <a:srgbClr val="C00000"/>
                </a:solidFill>
                <a:latin typeface="微软雅黑" panose="020B0503020204020204" charset="-122"/>
                <a:ea typeface="微软雅黑" panose="020B0503020204020204" charset="-122"/>
                <a:cs typeface="微软雅黑" panose="020B0503020204020204" charset="-122"/>
              </a:rPr>
              <a:t>一期能力</a:t>
            </a:r>
            <a:r>
              <a:rPr lang="zh-CN" altLang="en-US" sz="1200" b="1">
                <a:latin typeface="微软雅黑" panose="020B0503020204020204" charset="-122"/>
                <a:ea typeface="微软雅黑" panose="020B0503020204020204" charset="-122"/>
                <a:cs typeface="微软雅黑" panose="020B0503020204020204" charset="-122"/>
              </a:rPr>
              <a:t>：解决能力有无，</a:t>
            </a:r>
            <a:r>
              <a:rPr lang="en-US" altLang="zh-CN" sz="1200" b="1">
                <a:latin typeface="微软雅黑" panose="020B0503020204020204" charset="-122"/>
                <a:ea typeface="微软雅黑" panose="020B0503020204020204" charset="-122"/>
                <a:cs typeface="微软雅黑" panose="020B0503020204020204" charset="-122"/>
              </a:rPr>
              <a:t>24Q4</a:t>
            </a:r>
            <a:endParaRPr lang="en-US" altLang="zh-CN" sz="1200" b="1">
              <a:latin typeface="微软雅黑" panose="020B0503020204020204" charset="-122"/>
              <a:ea typeface="微软雅黑" panose="020B0503020204020204" charset="-122"/>
              <a:cs typeface="微软雅黑" panose="020B0503020204020204" charset="-122"/>
            </a:endParaRPr>
          </a:p>
          <a:p>
            <a:pPr>
              <a:lnSpc>
                <a:spcPct val="180000"/>
              </a:lnSpc>
            </a:pPr>
            <a:r>
              <a:rPr sz="1200">
                <a:latin typeface="微软雅黑" panose="020B0503020204020204" charset="-122"/>
                <a:ea typeface="微软雅黑" panose="020B0503020204020204" charset="-122"/>
                <a:cs typeface="微软雅黑" panose="020B0503020204020204" charset="-122"/>
              </a:rPr>
              <a:t>1、</a:t>
            </a:r>
            <a:r>
              <a:rPr lang="zh-CN" sz="1200">
                <a:latin typeface="微软雅黑" panose="020B0503020204020204" charset="-122"/>
                <a:ea typeface="微软雅黑" panose="020B0503020204020204" charset="-122"/>
                <a:cs typeface="微软雅黑" panose="020B0503020204020204" charset="-122"/>
              </a:rPr>
              <a:t>完成</a:t>
            </a:r>
            <a:r>
              <a:rPr sz="1200">
                <a:latin typeface="微软雅黑" panose="020B0503020204020204" charset="-122"/>
                <a:ea typeface="微软雅黑" panose="020B0503020204020204" charset="-122"/>
                <a:cs typeface="微软雅黑" panose="020B0503020204020204" charset="-122"/>
              </a:rPr>
              <a:t>与CMIOT对接，实现</a:t>
            </a:r>
            <a:r>
              <a:rPr lang="zh-CN" sz="1200">
                <a:latin typeface="微软雅黑" panose="020B0503020204020204" charset="-122"/>
                <a:ea typeface="微软雅黑" panose="020B0503020204020204" charset="-122"/>
                <a:cs typeface="微软雅黑" panose="020B0503020204020204" charset="-122"/>
              </a:rPr>
              <a:t>搭载</a:t>
            </a:r>
            <a:r>
              <a:rPr sz="1200">
                <a:latin typeface="微软雅黑" panose="020B0503020204020204" charset="-122"/>
                <a:ea typeface="微软雅黑" panose="020B0503020204020204" charset="-122"/>
                <a:cs typeface="微软雅黑" panose="020B0503020204020204" charset="-122"/>
              </a:rPr>
              <a:t>销售标识同步</a:t>
            </a:r>
            <a:r>
              <a:rPr lang="zh-CN" sz="1200">
                <a:latin typeface="微软雅黑" panose="020B0503020204020204" charset="-122"/>
                <a:ea typeface="微软雅黑" panose="020B0503020204020204" charset="-122"/>
                <a:cs typeface="微软雅黑" panose="020B0503020204020204" charset="-122"/>
              </a:rPr>
              <a:t>、搭载销售</a:t>
            </a:r>
            <a:r>
              <a:rPr sz="1200">
                <a:latin typeface="微软雅黑" panose="020B0503020204020204" charset="-122"/>
                <a:ea typeface="微软雅黑" panose="020B0503020204020204" charset="-122"/>
                <a:cs typeface="微软雅黑" panose="020B0503020204020204" charset="-122"/>
              </a:rPr>
              <a:t>单位实名登记能力对接。</a:t>
            </a:r>
            <a:endParaRPr sz="1200">
              <a:latin typeface="微软雅黑" panose="020B0503020204020204" charset="-122"/>
              <a:ea typeface="微软雅黑" panose="020B0503020204020204" charset="-122"/>
              <a:cs typeface="微软雅黑" panose="020B0503020204020204" charset="-122"/>
            </a:endParaRPr>
          </a:p>
          <a:p>
            <a:pPr>
              <a:lnSpc>
                <a:spcPct val="180000"/>
              </a:lnSpc>
            </a:pPr>
            <a:r>
              <a:rPr lang="en-US" sz="1200">
                <a:latin typeface="微软雅黑" panose="020B0503020204020204" charset="-122"/>
                <a:ea typeface="微软雅黑" panose="020B0503020204020204" charset="-122"/>
                <a:cs typeface="微软雅黑" panose="020B0503020204020204" charset="-122"/>
              </a:rPr>
              <a:t>2</a:t>
            </a:r>
            <a:r>
              <a:rPr lang="zh-CN" altLang="en-US" sz="1200">
                <a:latin typeface="微软雅黑" panose="020B0503020204020204" charset="-122"/>
                <a:ea typeface="微软雅黑" panose="020B0503020204020204" charset="-122"/>
                <a:cs typeface="微软雅黑" panose="020B0503020204020204" charset="-122"/>
              </a:rPr>
              <a:t>、上线</a:t>
            </a:r>
            <a:r>
              <a:rPr lang="zh-CN" sz="1200">
                <a:latin typeface="微软雅黑" panose="020B0503020204020204" charset="-122"/>
                <a:ea typeface="微软雅黑" panose="020B0503020204020204" charset="-122"/>
                <a:cs typeface="微软雅黑" panose="020B0503020204020204" charset="-122"/>
              </a:rPr>
              <a:t>搭载销售</a:t>
            </a:r>
            <a:r>
              <a:rPr sz="1200">
                <a:latin typeface="微软雅黑" panose="020B0503020204020204" charset="-122"/>
                <a:ea typeface="微软雅黑" panose="020B0503020204020204" charset="-122"/>
                <a:cs typeface="微软雅黑" panose="020B0503020204020204" charset="-122"/>
              </a:rPr>
              <a:t>单位用户实名登记</a:t>
            </a:r>
            <a:r>
              <a:rPr lang="zh-CN" sz="1200">
                <a:latin typeface="微软雅黑" panose="020B0503020204020204" charset="-122"/>
                <a:ea typeface="微软雅黑" panose="020B0503020204020204" charset="-122"/>
                <a:cs typeface="微软雅黑" panose="020B0503020204020204" charset="-122"/>
              </a:rPr>
              <a:t>能力。</a:t>
            </a:r>
            <a:endParaRPr lang="zh-CN" sz="1200">
              <a:latin typeface="微软雅黑" panose="020B0503020204020204" charset="-122"/>
              <a:ea typeface="微软雅黑" panose="020B0503020204020204" charset="-122"/>
              <a:cs typeface="微软雅黑" panose="020B0503020204020204" charset="-122"/>
            </a:endParaRPr>
          </a:p>
          <a:p>
            <a:pPr>
              <a:lnSpc>
                <a:spcPct val="180000"/>
              </a:lnSpc>
            </a:pPr>
            <a:endParaRPr sz="1200">
              <a:latin typeface="微软雅黑" panose="020B0503020204020204" charset="-122"/>
              <a:ea typeface="微软雅黑" panose="020B0503020204020204" charset="-122"/>
              <a:cs typeface="微软雅黑" panose="020B0503020204020204" charset="-122"/>
            </a:endParaRPr>
          </a:p>
          <a:p>
            <a:pPr marL="171450" indent="-171450">
              <a:lnSpc>
                <a:spcPct val="180000"/>
              </a:lnSpc>
              <a:buFont typeface="Wingdings" panose="05000000000000000000" charset="0"/>
              <a:buChar char="n"/>
            </a:pPr>
            <a:r>
              <a:rPr lang="zh-CN" altLang="en-US" sz="1200" b="1">
                <a:solidFill>
                  <a:srgbClr val="C00000"/>
                </a:solidFill>
                <a:latin typeface="微软雅黑" panose="020B0503020204020204" charset="-122"/>
                <a:ea typeface="微软雅黑" panose="020B0503020204020204" charset="-122"/>
                <a:cs typeface="微软雅黑" panose="020B0503020204020204" charset="-122"/>
                <a:sym typeface="+mn-ea"/>
              </a:rPr>
              <a:t>二期能力</a:t>
            </a:r>
            <a:r>
              <a:rPr lang="zh-CN" altLang="en-US" sz="1200" b="1">
                <a:latin typeface="微软雅黑" panose="020B0503020204020204" charset="-122"/>
                <a:ea typeface="微软雅黑" panose="020B0503020204020204" charset="-122"/>
                <a:cs typeface="微软雅黑" panose="020B0503020204020204" charset="-122"/>
                <a:sym typeface="+mn-ea"/>
              </a:rPr>
              <a:t>：提升使用体验，</a:t>
            </a:r>
            <a:r>
              <a:rPr lang="en-US" altLang="zh-CN" sz="1200" b="1">
                <a:latin typeface="微软雅黑" panose="020B0503020204020204" charset="-122"/>
                <a:ea typeface="微软雅黑" panose="020B0503020204020204" charset="-122"/>
                <a:cs typeface="微软雅黑" panose="020B0503020204020204" charset="-122"/>
                <a:sym typeface="+mn-ea"/>
              </a:rPr>
              <a:t>25Q1</a:t>
            </a:r>
            <a:endParaRPr lang="zh-CN" altLang="en-US" sz="1200" b="1">
              <a:latin typeface="微软雅黑" panose="020B0503020204020204" charset="-122"/>
              <a:ea typeface="微软雅黑" panose="020B0503020204020204" charset="-122"/>
              <a:cs typeface="微软雅黑" panose="020B0503020204020204" charset="-122"/>
            </a:endParaRPr>
          </a:p>
          <a:p>
            <a:pPr>
              <a:lnSpc>
                <a:spcPct val="180000"/>
              </a:lnSpc>
            </a:pPr>
            <a:r>
              <a:rPr lang="zh-CN" altLang="en-US" sz="1200">
                <a:latin typeface="微软雅黑" panose="020B0503020204020204" charset="-122"/>
                <a:ea typeface="微软雅黑" panose="020B0503020204020204" charset="-122"/>
                <a:cs typeface="微软雅黑" panose="020B0503020204020204" charset="-122"/>
              </a:rPr>
              <a:t>1、搭载销售单位用户实名登记</a:t>
            </a:r>
            <a:r>
              <a:rPr lang="en-US" altLang="zh-CN" sz="1200">
                <a:latin typeface="微软雅黑" panose="020B0503020204020204" charset="-122"/>
                <a:ea typeface="微软雅黑" panose="020B0503020204020204" charset="-122"/>
                <a:cs typeface="微软雅黑" panose="020B0503020204020204" charset="-122"/>
              </a:rPr>
              <a:t>WEB</a:t>
            </a:r>
            <a:r>
              <a:rPr lang="zh-CN" altLang="en-US" sz="1200">
                <a:latin typeface="微软雅黑" panose="020B0503020204020204" charset="-122"/>
                <a:ea typeface="微软雅黑" panose="020B0503020204020204" charset="-122"/>
                <a:cs typeface="微软雅黑" panose="020B0503020204020204" charset="-122"/>
              </a:rPr>
              <a:t>网页端，协同小程序提升效率</a:t>
            </a:r>
            <a:endParaRPr lang="zh-CN" altLang="en-US" sz="1200">
              <a:latin typeface="微软雅黑" panose="020B0503020204020204" charset="-122"/>
              <a:ea typeface="微软雅黑" panose="020B0503020204020204" charset="-122"/>
              <a:cs typeface="微软雅黑" panose="020B0503020204020204" charset="-122"/>
            </a:endParaRPr>
          </a:p>
          <a:p>
            <a:pPr>
              <a:lnSpc>
                <a:spcPct val="180000"/>
              </a:lnSpc>
            </a:pPr>
            <a:r>
              <a:rPr lang="zh-CN" altLang="en-US" sz="1200">
                <a:latin typeface="微软雅黑" panose="020B0503020204020204" charset="-122"/>
                <a:ea typeface="微软雅黑" panose="020B0503020204020204" charset="-122"/>
                <a:cs typeface="微软雅黑" panose="020B0503020204020204" charset="-122"/>
              </a:rPr>
              <a:t>2、搭载销售</a:t>
            </a:r>
            <a:r>
              <a:rPr lang="zh-CN" altLang="en-US" sz="1200">
                <a:latin typeface="微软雅黑" panose="020B0503020204020204" charset="-122"/>
                <a:ea typeface="微软雅黑" panose="020B0503020204020204" charset="-122"/>
                <a:cs typeface="微软雅黑" panose="020B0503020204020204" charset="-122"/>
              </a:rPr>
              <a:t>实名登记API接口</a:t>
            </a:r>
            <a:endParaRPr lang="zh-CN" altLang="en-US" sz="1200">
              <a:latin typeface="微软雅黑" panose="020B0503020204020204" charset="-122"/>
              <a:ea typeface="微软雅黑" panose="020B0503020204020204" charset="-122"/>
              <a:cs typeface="微软雅黑" panose="020B0503020204020204" charset="-122"/>
            </a:endParaRPr>
          </a:p>
          <a:p>
            <a:pPr>
              <a:lnSpc>
                <a:spcPct val="180000"/>
              </a:lnSpc>
            </a:pPr>
            <a:r>
              <a:rPr lang="en-US" altLang="zh-CN" sz="1200">
                <a:latin typeface="微软雅黑" panose="020B0503020204020204" charset="-122"/>
                <a:ea typeface="微软雅黑" panose="020B0503020204020204" charset="-122"/>
                <a:cs typeface="微软雅黑" panose="020B0503020204020204" charset="-122"/>
              </a:rPr>
              <a:t>3</a:t>
            </a:r>
            <a:r>
              <a:rPr lang="zh-CN" altLang="en-US" sz="1200">
                <a:latin typeface="微软雅黑" panose="020B0503020204020204" charset="-122"/>
                <a:ea typeface="微软雅黑" panose="020B0503020204020204" charset="-122"/>
                <a:cs typeface="微软雅黑" panose="020B0503020204020204" charset="-122"/>
              </a:rPr>
              <a:t>、延展搭载销售模块，支持开卡客户设备信息</a:t>
            </a:r>
            <a:r>
              <a:rPr lang="zh-CN" altLang="en-US" sz="1200">
                <a:latin typeface="微软雅黑" panose="020B0503020204020204" charset="-122"/>
                <a:ea typeface="微软雅黑" panose="020B0503020204020204" charset="-122"/>
                <a:cs typeface="微软雅黑" panose="020B0503020204020204" charset="-122"/>
              </a:rPr>
              <a:t>上传上报。</a:t>
            </a:r>
            <a:endParaRPr lang="zh-CN" altLang="en-US" sz="1200">
              <a:latin typeface="微软雅黑" panose="020B0503020204020204" charset="-122"/>
              <a:ea typeface="微软雅黑" panose="020B0503020204020204" charset="-122"/>
              <a:cs typeface="微软雅黑" panose="020B0503020204020204" charset="-122"/>
            </a:endParaRPr>
          </a:p>
          <a:p>
            <a:pPr>
              <a:lnSpc>
                <a:spcPct val="180000"/>
              </a:lnSpc>
            </a:pPr>
            <a:endParaRPr lang="zh-CN" altLang="en-US" sz="1200">
              <a:latin typeface="微软雅黑" panose="020B0503020204020204" charset="-122"/>
              <a:ea typeface="微软雅黑" panose="020B0503020204020204" charset="-122"/>
              <a:cs typeface="微软雅黑" panose="020B0503020204020204" charset="-122"/>
            </a:endParaRPr>
          </a:p>
        </p:txBody>
      </p:sp>
      <p:sp>
        <p:nvSpPr>
          <p:cNvPr id="5" name="圆角矩形 4"/>
          <p:cNvSpPr/>
          <p:nvPr/>
        </p:nvSpPr>
        <p:spPr>
          <a:xfrm>
            <a:off x="8274685" y="2893695"/>
            <a:ext cx="2148840" cy="266065"/>
          </a:xfrm>
          <a:prstGeom prst="roundRect">
            <a:avLst/>
          </a:prstGeom>
          <a:ln w="6350">
            <a:solidFill>
              <a:srgbClr val="3879F1"/>
            </a:solidFill>
            <a:prstDash val="dash"/>
          </a:ln>
        </p:spPr>
        <p:style>
          <a:lnRef idx="2">
            <a:schemeClr val="accent1"/>
          </a:lnRef>
          <a:fillRef idx="0">
            <a:srgbClr val="FFFFFF"/>
          </a:fillRef>
          <a:effectRef idx="0">
            <a:srgbClr val="FFFFFF"/>
          </a:effectRef>
          <a:fontRef idx="minor">
            <a:schemeClr val="tx1"/>
          </a:fontRef>
        </p:style>
        <p:txBody>
          <a:bodyPr rtlCol="0" anchor="ctr"/>
          <a:p>
            <a:pPr algn="ctr"/>
            <a:r>
              <a:rPr lang="zh-CN" altLang="en-US" sz="1200" b="1">
                <a:latin typeface="微软雅黑" panose="020B0503020204020204" charset="-122"/>
                <a:ea typeface="微软雅黑" panose="020B0503020204020204" charset="-122"/>
              </a:rPr>
              <a:t>搭载销售实名登记方式</a:t>
            </a:r>
            <a:endParaRPr lang="zh-CN" altLang="en-US" sz="1200" b="1">
              <a:latin typeface="微软雅黑" panose="020B0503020204020204" charset="-122"/>
              <a:ea typeface="微软雅黑" panose="020B0503020204020204" charset="-122"/>
            </a:endParaRPr>
          </a:p>
        </p:txBody>
      </p:sp>
      <p:sp>
        <p:nvSpPr>
          <p:cNvPr id="11" name="圆角矩形 10"/>
          <p:cNvSpPr/>
          <p:nvPr/>
        </p:nvSpPr>
        <p:spPr>
          <a:xfrm>
            <a:off x="7447915" y="3554095"/>
            <a:ext cx="987425" cy="266065"/>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zh-CN" altLang="en-US" sz="1000">
                <a:latin typeface="微软雅黑" panose="020B0503020204020204" charset="-122"/>
                <a:ea typeface="微软雅黑" panose="020B0503020204020204" charset="-122"/>
                <a:sym typeface="+mn-ea"/>
              </a:rPr>
              <a:t>小程序</a:t>
            </a:r>
            <a:endParaRPr lang="zh-CN" altLang="en-US" sz="1000">
              <a:latin typeface="微软雅黑" panose="020B0503020204020204" charset="-122"/>
              <a:ea typeface="微软雅黑" panose="020B0503020204020204" charset="-122"/>
              <a:sym typeface="+mn-ea"/>
            </a:endParaRPr>
          </a:p>
        </p:txBody>
      </p:sp>
      <p:sp>
        <p:nvSpPr>
          <p:cNvPr id="12" name="圆角矩形 11"/>
          <p:cNvSpPr/>
          <p:nvPr/>
        </p:nvSpPr>
        <p:spPr>
          <a:xfrm>
            <a:off x="10266680" y="3554095"/>
            <a:ext cx="987425" cy="266065"/>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zh-CN" altLang="en-US" sz="1000">
                <a:latin typeface="微软雅黑" panose="020B0503020204020204" charset="-122"/>
                <a:ea typeface="微软雅黑" panose="020B0503020204020204" charset="-122"/>
                <a:sym typeface="+mn-ea"/>
              </a:rPr>
              <a:t>API</a:t>
            </a:r>
            <a:endParaRPr lang="zh-CN" altLang="en-US" sz="1000">
              <a:latin typeface="微软雅黑" panose="020B0503020204020204" charset="-122"/>
              <a:ea typeface="微软雅黑" panose="020B0503020204020204" charset="-122"/>
              <a:sym typeface="+mn-ea"/>
            </a:endParaRPr>
          </a:p>
        </p:txBody>
      </p:sp>
      <p:sp>
        <p:nvSpPr>
          <p:cNvPr id="13" name="圆角矩形 12"/>
          <p:cNvSpPr/>
          <p:nvPr/>
        </p:nvSpPr>
        <p:spPr>
          <a:xfrm>
            <a:off x="8857615" y="3554095"/>
            <a:ext cx="987425" cy="266065"/>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000">
                <a:latin typeface="微软雅黑" panose="020B0503020204020204" charset="-122"/>
                <a:ea typeface="微软雅黑" panose="020B0503020204020204" charset="-122"/>
              </a:rPr>
              <a:t>网页版</a:t>
            </a:r>
            <a:endParaRPr lang="zh-CN" altLang="en-US" sz="1000">
              <a:latin typeface="微软雅黑" panose="020B0503020204020204" charset="-122"/>
              <a:ea typeface="微软雅黑" panose="020B0503020204020204" charset="-122"/>
            </a:endParaRPr>
          </a:p>
        </p:txBody>
      </p:sp>
      <p:grpSp>
        <p:nvGrpSpPr>
          <p:cNvPr id="23" name="组 130"/>
          <p:cNvGrpSpPr/>
          <p:nvPr userDrawn="1"/>
        </p:nvGrpSpPr>
        <p:grpSpPr>
          <a:xfrm>
            <a:off x="114935" y="262255"/>
            <a:ext cx="332740" cy="417830"/>
            <a:chOff x="239349" y="116632"/>
            <a:chExt cx="348596" cy="470253"/>
          </a:xfrm>
        </p:grpSpPr>
        <p:sp>
          <p:nvSpPr>
            <p:cNvPr id="24" name="Freeform 5"/>
            <p:cNvSpPr/>
            <p:nvPr/>
          </p:nvSpPr>
          <p:spPr bwMode="auto">
            <a:xfrm>
              <a:off x="243499" y="129656"/>
              <a:ext cx="209312" cy="212544"/>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00B0F0"/>
            </a:solidFill>
            <a:ln>
              <a:noFill/>
            </a:ln>
          </p:spPr>
          <p:txBody>
            <a:bodyPr vert="horz" wrap="square" lIns="91416" tIns="45708" rIns="91416" bIns="45708"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3200" b="0" i="0" u="none" strike="noStrike" kern="1200" cap="none" spc="0" normalizeH="0" baseline="0" noProof="0" dirty="0">
                <a:ln>
                  <a:noFill/>
                </a:ln>
                <a:solidFill>
                  <a:prstClr val="black"/>
                </a:solidFill>
                <a:effectLst/>
                <a:uLnTx/>
                <a:uFillTx/>
                <a:latin typeface="Arial" panose="020B0604020202020204"/>
                <a:ea typeface="微软雅黑" panose="020B0503020204020204" charset="-122"/>
                <a:cs typeface="+mn-cs"/>
              </a:endParaRPr>
            </a:p>
          </p:txBody>
        </p:sp>
        <p:sp>
          <p:nvSpPr>
            <p:cNvPr id="25" name="Freeform 6"/>
            <p:cNvSpPr/>
            <p:nvPr/>
          </p:nvSpPr>
          <p:spPr bwMode="auto">
            <a:xfrm>
              <a:off x="378633" y="255262"/>
              <a:ext cx="209312" cy="214117"/>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92D050"/>
            </a:solidFill>
            <a:ln>
              <a:noFill/>
            </a:ln>
          </p:spPr>
          <p:txBody>
            <a:bodyPr vert="horz" wrap="square" lIns="91416" tIns="45708" rIns="91416" bIns="45708"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3200" b="0" i="0" u="none" strike="noStrike" kern="1200" cap="none" spc="0" normalizeH="0" baseline="0" noProof="0" dirty="0">
                <a:ln>
                  <a:noFill/>
                </a:ln>
                <a:solidFill>
                  <a:prstClr val="black"/>
                </a:solidFill>
                <a:effectLst/>
                <a:uLnTx/>
                <a:uFillTx/>
                <a:latin typeface="Arial" panose="020B0604020202020204"/>
                <a:ea typeface="微软雅黑" panose="020B0503020204020204" charset="-122"/>
                <a:cs typeface="+mn-cs"/>
              </a:endParaRPr>
            </a:p>
          </p:txBody>
        </p:sp>
        <p:sp>
          <p:nvSpPr>
            <p:cNvPr id="26" name="Freeform 7"/>
            <p:cNvSpPr/>
            <p:nvPr/>
          </p:nvSpPr>
          <p:spPr bwMode="auto">
            <a:xfrm>
              <a:off x="239349" y="116632"/>
              <a:ext cx="207736" cy="212544"/>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2E91F7"/>
            </a:solidFill>
            <a:ln>
              <a:noFill/>
            </a:ln>
          </p:spPr>
          <p:txBody>
            <a:bodyPr vert="horz" wrap="square" lIns="91416" tIns="45708" rIns="91416" bIns="45708"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3200" b="0" i="0" u="none" strike="noStrike" kern="1200" cap="none" spc="0" normalizeH="0" baseline="0" noProof="0" dirty="0">
                <a:ln>
                  <a:noFill/>
                </a:ln>
                <a:solidFill>
                  <a:prstClr val="black"/>
                </a:solidFill>
                <a:effectLst/>
                <a:uLnTx/>
                <a:uFillTx/>
                <a:latin typeface="Arial" panose="020B0604020202020204"/>
                <a:ea typeface="微软雅黑" panose="020B0503020204020204" charset="-122"/>
                <a:cs typeface="+mn-cs"/>
              </a:endParaRPr>
            </a:p>
          </p:txBody>
        </p:sp>
        <p:sp>
          <p:nvSpPr>
            <p:cNvPr id="29" name="Freeform 7"/>
            <p:cNvSpPr/>
            <p:nvPr/>
          </p:nvSpPr>
          <p:spPr bwMode="auto">
            <a:xfrm>
              <a:off x="239349" y="374341"/>
              <a:ext cx="207736" cy="212544"/>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2E91F7"/>
            </a:solidFill>
            <a:ln>
              <a:noFill/>
            </a:ln>
          </p:spPr>
          <p:txBody>
            <a:bodyPr vert="horz" wrap="square" lIns="91416" tIns="45708" rIns="91416" bIns="45708"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3200" b="0" i="0" u="none" strike="noStrike" kern="1200" cap="none" spc="0" normalizeH="0" baseline="0" noProof="0" dirty="0">
                <a:ln>
                  <a:noFill/>
                </a:ln>
                <a:solidFill>
                  <a:prstClr val="black"/>
                </a:solidFill>
                <a:effectLst/>
                <a:uLnTx/>
                <a:uFillTx/>
                <a:latin typeface="Arial" panose="020B0604020202020204"/>
                <a:ea typeface="微软雅黑" panose="020B0503020204020204" charset="-122"/>
                <a:cs typeface="+mn-cs"/>
              </a:endParaRPr>
            </a:p>
          </p:txBody>
        </p:sp>
      </p:grpSp>
      <p:sp>
        <p:nvSpPr>
          <p:cNvPr id="30" name="矩形 3"/>
          <p:cNvSpPr/>
          <p:nvPr userDrawn="1"/>
        </p:nvSpPr>
        <p:spPr>
          <a:xfrm>
            <a:off x="565785" y="187960"/>
            <a:ext cx="8234045" cy="551180"/>
          </a:xfrm>
          <a:custGeom>
            <a:avLst/>
            <a:gdLst/>
            <a:ahLst/>
            <a:cxnLst/>
            <a:rect l="l" t="t" r="r" b="b"/>
            <a:pathLst>
              <a:path w="6207016" h="486000">
                <a:moveTo>
                  <a:pt x="0" y="0"/>
                </a:moveTo>
                <a:lnTo>
                  <a:pt x="35496" y="0"/>
                </a:lnTo>
                <a:lnTo>
                  <a:pt x="730349" y="0"/>
                </a:lnTo>
                <a:lnTo>
                  <a:pt x="765845" y="0"/>
                </a:lnTo>
                <a:lnTo>
                  <a:pt x="5441170" y="0"/>
                </a:lnTo>
                <a:lnTo>
                  <a:pt x="5476666" y="0"/>
                </a:lnTo>
                <a:lnTo>
                  <a:pt x="6171520" y="0"/>
                </a:lnTo>
                <a:lnTo>
                  <a:pt x="6207016" y="0"/>
                </a:lnTo>
                <a:lnTo>
                  <a:pt x="5923310" y="486000"/>
                </a:lnTo>
                <a:lnTo>
                  <a:pt x="5887814" y="486000"/>
                </a:lnTo>
                <a:lnTo>
                  <a:pt x="5192960" y="486000"/>
                </a:lnTo>
                <a:lnTo>
                  <a:pt x="5157464" y="486000"/>
                </a:lnTo>
                <a:lnTo>
                  <a:pt x="765845" y="486000"/>
                </a:lnTo>
                <a:lnTo>
                  <a:pt x="730349" y="486000"/>
                </a:lnTo>
                <a:lnTo>
                  <a:pt x="35496" y="486000"/>
                </a:lnTo>
                <a:lnTo>
                  <a:pt x="0" y="486000"/>
                </a:lnTo>
                <a:close/>
              </a:path>
            </a:pathLst>
          </a:custGeom>
          <a:solidFill>
            <a:srgbClr val="2E91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200" b="0"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cs typeface="+mn-cs"/>
            </a:endParaRPr>
          </a:p>
        </p:txBody>
      </p:sp>
      <p:sp>
        <p:nvSpPr>
          <p:cNvPr id="31" name="标题 1"/>
          <p:cNvSpPr txBox="1">
            <a:spLocks noChangeArrowheads="1"/>
          </p:cNvSpPr>
          <p:nvPr/>
        </p:nvSpPr>
        <p:spPr bwMode="auto">
          <a:xfrm>
            <a:off x="657225" y="247015"/>
            <a:ext cx="8333740" cy="4330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fontAlgn="base">
              <a:lnSpc>
                <a:spcPct val="90000"/>
              </a:lnSpc>
              <a:spcBef>
                <a:spcPct val="0"/>
              </a:spcBef>
              <a:spcAft>
                <a:spcPct val="0"/>
              </a:spcAft>
              <a:defRPr/>
            </a:pPr>
            <a:r>
              <a:rPr lang="zh-CN" altLang="en-US" sz="2400" b="1" dirty="0">
                <a:solidFill>
                  <a:srgbClr val="FFFF00"/>
                </a:solidFill>
                <a:latin typeface="微软雅黑" panose="020B0503020204020204" charset="-122"/>
                <a:ea typeface="微软雅黑" panose="020B0503020204020204" charset="-122"/>
                <a:cs typeface="微软雅黑" panose="020B0503020204020204" charset="-122"/>
                <a:sym typeface="+mn-ea"/>
              </a:rPr>
              <a:t>后续计划丨</a:t>
            </a:r>
            <a:r>
              <a:rPr lang="zh-CN" altLang="en-US" sz="2400" b="1" dirty="0">
                <a:solidFill>
                  <a:schemeClr val="bg1"/>
                </a:solidFill>
                <a:latin typeface="微软雅黑" panose="020B0503020204020204" charset="-122"/>
                <a:ea typeface="微软雅黑" panose="020B0503020204020204" charset="-122"/>
                <a:cs typeface="微软雅黑" panose="020B0503020204020204" charset="-122"/>
                <a:sym typeface="+mn-ea"/>
              </a:rPr>
              <a:t>实名登记能力</a:t>
            </a:r>
            <a:r>
              <a:rPr lang="zh-CN" altLang="en-US" sz="2400" b="1" dirty="0">
                <a:solidFill>
                  <a:schemeClr val="bg1"/>
                </a:solidFill>
                <a:latin typeface="微软雅黑" panose="020B0503020204020204" charset="-122"/>
                <a:ea typeface="微软雅黑" panose="020B0503020204020204" charset="-122"/>
                <a:cs typeface="微软雅黑" panose="020B0503020204020204" charset="-122"/>
                <a:sym typeface="+mn-ea"/>
              </a:rPr>
              <a:t>未来计划</a:t>
            </a:r>
            <a:endParaRPr lang="zh-CN" altLang="en-US" sz="2400" b="1" dirty="0">
              <a:solidFill>
                <a:schemeClr val="bg1"/>
              </a:solidFill>
              <a:latin typeface="微软雅黑" panose="020B0503020204020204" charset="-122"/>
              <a:ea typeface="微软雅黑" panose="020B0503020204020204" charset="-122"/>
              <a:cs typeface="微软雅黑" panose="020B0503020204020204" charset="-122"/>
              <a:sym typeface="+mn-ea"/>
            </a:endParaRPr>
          </a:p>
        </p:txBody>
      </p:sp>
      <p:sp>
        <p:nvSpPr>
          <p:cNvPr id="32" name="文本框 31"/>
          <p:cNvSpPr txBox="1"/>
          <p:nvPr/>
        </p:nvSpPr>
        <p:spPr>
          <a:xfrm>
            <a:off x="1291590" y="0"/>
            <a:ext cx="309880" cy="29908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黑体" panose="02010609060101010101" charset="-122"/>
              <a:cs typeface="+mn-cs"/>
            </a:endParaRPr>
          </a:p>
        </p:txBody>
      </p:sp>
      <p:sp>
        <p:nvSpPr>
          <p:cNvPr id="39" name="文本框 38"/>
          <p:cNvSpPr txBox="1"/>
          <p:nvPr/>
        </p:nvSpPr>
        <p:spPr>
          <a:xfrm>
            <a:off x="1418590" y="127000"/>
            <a:ext cx="309880" cy="29908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黑体" panose="02010609060101010101" charset="-122"/>
              <a:cs typeface="+mn-cs"/>
            </a:endParaRPr>
          </a:p>
        </p:txBody>
      </p:sp>
      <p:sp>
        <p:nvSpPr>
          <p:cNvPr id="48" name="文本框 47"/>
          <p:cNvSpPr txBox="1"/>
          <p:nvPr/>
        </p:nvSpPr>
        <p:spPr>
          <a:xfrm>
            <a:off x="447675" y="941070"/>
            <a:ext cx="9330055" cy="953135"/>
          </a:xfrm>
          <a:prstGeom prst="rect">
            <a:avLst/>
          </a:prstGeom>
          <a:noFill/>
        </p:spPr>
        <p:txBody>
          <a:bodyPr wrap="square" rtlCol="0">
            <a:spAutoFit/>
          </a:bodyPr>
          <a:p>
            <a:pPr marL="285750" indent="-285750">
              <a:lnSpc>
                <a:spcPct val="150000"/>
              </a:lnSpc>
              <a:buFont typeface="Wingdings" panose="05000000000000000000" charset="0"/>
              <a:buChar char="n"/>
            </a:pPr>
            <a:r>
              <a:rPr lang="zh-CN" altLang="en-US" sz="1400" b="1" dirty="0">
                <a:solidFill>
                  <a:srgbClr val="2E91F7"/>
                </a:solidFill>
                <a:latin typeface="+mj-ea"/>
                <a:ea typeface="+mj-ea"/>
                <a:cs typeface="+mj-ea"/>
                <a:sym typeface="微软雅黑" panose="020B0503020204020204" charset="-122"/>
              </a:rPr>
              <a:t>搭载销售个人用户实名将沿用目前的实名登记模式，搭载销售单位用户实名将逐步完善</a:t>
            </a:r>
            <a:r>
              <a:rPr lang="en-US" altLang="zh-CN" sz="1400" b="1" dirty="0">
                <a:solidFill>
                  <a:srgbClr val="2E91F7"/>
                </a:solidFill>
                <a:latin typeface="+mj-ea"/>
                <a:ea typeface="+mj-ea"/>
                <a:cs typeface="+mj-ea"/>
                <a:sym typeface="微软雅黑" panose="020B0503020204020204" charset="-122"/>
              </a:rPr>
              <a:t>WEB</a:t>
            </a:r>
            <a:r>
              <a:rPr lang="zh-CN" altLang="en-US" sz="1400" b="1" dirty="0">
                <a:solidFill>
                  <a:srgbClr val="2E91F7"/>
                </a:solidFill>
                <a:latin typeface="+mj-ea"/>
                <a:ea typeface="+mj-ea"/>
                <a:cs typeface="+mj-ea"/>
                <a:sym typeface="微软雅黑" panose="020B0503020204020204" charset="-122"/>
              </a:rPr>
              <a:t>端及</a:t>
            </a:r>
            <a:r>
              <a:rPr lang="en-US" altLang="zh-CN" sz="1400" b="1" dirty="0">
                <a:solidFill>
                  <a:srgbClr val="2E91F7"/>
                </a:solidFill>
                <a:latin typeface="+mj-ea"/>
                <a:ea typeface="+mj-ea"/>
                <a:cs typeface="+mj-ea"/>
                <a:sym typeface="微软雅黑" panose="020B0503020204020204" charset="-122"/>
              </a:rPr>
              <a:t>API</a:t>
            </a:r>
            <a:r>
              <a:rPr lang="zh-CN" altLang="en-US" sz="1400" b="1" dirty="0">
                <a:solidFill>
                  <a:srgbClr val="2E91F7"/>
                </a:solidFill>
                <a:latin typeface="+mj-ea"/>
                <a:ea typeface="+mj-ea"/>
                <a:cs typeface="+mj-ea"/>
                <a:sym typeface="微软雅黑" panose="020B0503020204020204" charset="-122"/>
              </a:rPr>
              <a:t>能力。</a:t>
            </a:r>
            <a:endParaRPr lang="zh-CN" altLang="en-US" sz="1400" b="1" dirty="0">
              <a:solidFill>
                <a:srgbClr val="2E91F7"/>
              </a:solidFill>
              <a:latin typeface="+mj-ea"/>
              <a:ea typeface="+mj-ea"/>
              <a:cs typeface="+mj-ea"/>
              <a:sym typeface="微软雅黑" panose="020B0503020204020204" charset="-122"/>
            </a:endParaRPr>
          </a:p>
          <a:p>
            <a:pPr marL="285750" indent="-285750">
              <a:lnSpc>
                <a:spcPct val="150000"/>
              </a:lnSpc>
              <a:buFont typeface="Wingdings" panose="05000000000000000000" charset="0"/>
              <a:buChar char="n"/>
            </a:pPr>
            <a:r>
              <a:rPr lang="en-US" altLang="zh-CN" sz="1400" b="1" dirty="0">
                <a:solidFill>
                  <a:srgbClr val="2E91F7"/>
                </a:solidFill>
                <a:latin typeface="+mj-ea"/>
                <a:ea typeface="+mj-ea"/>
                <a:cs typeface="+mj-ea"/>
                <a:sym typeface="微软雅黑" panose="020B0503020204020204" charset="-122"/>
              </a:rPr>
              <a:t>OneLink</a:t>
            </a:r>
            <a:r>
              <a:rPr lang="zh-CN" altLang="en-US" sz="1400" b="1" dirty="0">
                <a:solidFill>
                  <a:srgbClr val="2E91F7"/>
                </a:solidFill>
                <a:latin typeface="+mj-ea"/>
                <a:ea typeface="+mj-ea"/>
                <a:cs typeface="+mj-ea"/>
                <a:sym typeface="微软雅黑" panose="020B0503020204020204" charset="-122"/>
              </a:rPr>
              <a:t>连接管理平台增加搭载</a:t>
            </a:r>
            <a:r>
              <a:rPr lang="zh-CN" altLang="en-US" sz="1400" b="1" dirty="0">
                <a:solidFill>
                  <a:srgbClr val="2E91F7"/>
                </a:solidFill>
                <a:latin typeface="+mj-ea"/>
                <a:ea typeface="+mj-ea"/>
                <a:cs typeface="+mj-ea"/>
                <a:sym typeface="微软雅黑" panose="020B0503020204020204" charset="-122"/>
              </a:rPr>
              <a:t>销售模块，便于开卡企业对搭载销售实名</a:t>
            </a:r>
            <a:r>
              <a:rPr lang="zh-CN" altLang="en-US" sz="1400" b="1" dirty="0">
                <a:solidFill>
                  <a:srgbClr val="2E91F7"/>
                </a:solidFill>
                <a:latin typeface="+mj-ea"/>
                <a:ea typeface="+mj-ea"/>
                <a:cs typeface="+mj-ea"/>
                <a:sym typeface="微软雅黑" panose="020B0503020204020204" charset="-122"/>
              </a:rPr>
              <a:t>情况进行</a:t>
            </a:r>
            <a:r>
              <a:rPr lang="zh-CN" altLang="en-US" sz="1400" b="1" dirty="0">
                <a:solidFill>
                  <a:srgbClr val="2E91F7"/>
                </a:solidFill>
                <a:latin typeface="+mj-ea"/>
                <a:ea typeface="+mj-ea"/>
                <a:cs typeface="+mj-ea"/>
                <a:sym typeface="微软雅黑" panose="020B0503020204020204" charset="-122"/>
              </a:rPr>
              <a:t>查看。</a:t>
            </a:r>
            <a:endParaRPr lang="zh-CN" altLang="en-US" sz="1400" b="1" dirty="0">
              <a:solidFill>
                <a:srgbClr val="2E91F7"/>
              </a:solidFill>
              <a:latin typeface="+mj-ea"/>
              <a:ea typeface="+mj-ea"/>
              <a:cs typeface="+mj-ea"/>
              <a:sym typeface="微软雅黑" panose="020B0503020204020204" charset="-122"/>
            </a:endParaRPr>
          </a:p>
          <a:p>
            <a:pPr marL="285750" indent="-285750"/>
            <a:endParaRPr lang="zh-CN" altLang="en-US" sz="1400"/>
          </a:p>
        </p:txBody>
      </p:sp>
      <p:sp>
        <p:nvSpPr>
          <p:cNvPr id="52" name="矩形 51"/>
          <p:cNvSpPr/>
          <p:nvPr>
            <p:custDataLst>
              <p:tags r:id="rId1"/>
            </p:custDataLst>
          </p:nvPr>
        </p:nvSpPr>
        <p:spPr>
          <a:xfrm>
            <a:off x="423545" y="1915160"/>
            <a:ext cx="11343640" cy="300355"/>
          </a:xfrm>
          <a:prstGeom prst="rect">
            <a:avLst/>
          </a:prstGeom>
          <a:solidFill>
            <a:srgbClr val="2E91F7"/>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defRPr/>
            </a:pPr>
            <a:r>
              <a:rPr lang="en-US" altLang="zh-CN" sz="1400" b="1" noProof="0" dirty="0">
                <a:ln>
                  <a:noFill/>
                </a:ln>
                <a:solidFill>
                  <a:prstClr val="white"/>
                </a:solidFill>
                <a:effectLst/>
                <a:uLnTx/>
                <a:uFillTx/>
                <a:latin typeface="微软雅黑" panose="020B0503020204020204" charset="-122"/>
                <a:ea typeface="微软雅黑" panose="020B0503020204020204" charset="-122"/>
                <a:cs typeface="微软雅黑" panose="020B0503020204020204" charset="-122"/>
                <a:sym typeface="宋体" panose="02010600030101010101" pitchFamily="2" charset="-122"/>
              </a:rPr>
              <a:t>OneLink</a:t>
            </a:r>
            <a:r>
              <a:rPr lang="zh-CN" altLang="en-US" sz="1400" b="1" noProof="0" dirty="0">
                <a:ln>
                  <a:noFill/>
                </a:ln>
                <a:solidFill>
                  <a:prstClr val="white"/>
                </a:solidFill>
                <a:effectLst/>
                <a:uLnTx/>
                <a:uFillTx/>
                <a:latin typeface="微软雅黑" panose="020B0503020204020204" charset="-122"/>
                <a:ea typeface="微软雅黑" panose="020B0503020204020204" charset="-122"/>
                <a:cs typeface="微软雅黑" panose="020B0503020204020204" charset="-122"/>
                <a:sym typeface="宋体" panose="02010600030101010101" pitchFamily="2" charset="-122"/>
              </a:rPr>
              <a:t>平台搭载销售实名登记能力后续</a:t>
            </a:r>
            <a:r>
              <a:rPr lang="zh-CN" altLang="en-US" sz="1400" b="1" noProof="0" dirty="0">
                <a:ln>
                  <a:noFill/>
                </a:ln>
                <a:solidFill>
                  <a:prstClr val="white"/>
                </a:solidFill>
                <a:effectLst/>
                <a:uLnTx/>
                <a:uFillTx/>
                <a:latin typeface="微软雅黑" panose="020B0503020204020204" charset="-122"/>
                <a:ea typeface="微软雅黑" panose="020B0503020204020204" charset="-122"/>
                <a:cs typeface="微软雅黑" panose="020B0503020204020204" charset="-122"/>
                <a:sym typeface="宋体" panose="02010600030101010101" pitchFamily="2" charset="-122"/>
              </a:rPr>
              <a:t>优化计划</a:t>
            </a:r>
            <a:endParaRPr lang="zh-CN" altLang="en-US" sz="1400" b="1" noProof="0" dirty="0">
              <a:ln>
                <a:noFill/>
              </a:ln>
              <a:solidFill>
                <a:prstClr val="white"/>
              </a:solidFill>
              <a:effectLst/>
              <a:uLnTx/>
              <a:uFillTx/>
              <a:latin typeface="微软雅黑" panose="020B0503020204020204" charset="-122"/>
              <a:ea typeface="微软雅黑" panose="020B0503020204020204" charset="-122"/>
              <a:cs typeface="微软雅黑" panose="020B0503020204020204" charset="-122"/>
              <a:sym typeface="宋体" panose="02010600030101010101" pitchFamily="2" charset="-122"/>
            </a:endParaRPr>
          </a:p>
        </p:txBody>
      </p:sp>
      <p:sp>
        <p:nvSpPr>
          <p:cNvPr id="77" name="圆角矩形 76"/>
          <p:cNvSpPr/>
          <p:nvPr/>
        </p:nvSpPr>
        <p:spPr>
          <a:xfrm>
            <a:off x="8274685" y="4474845"/>
            <a:ext cx="2148840" cy="266065"/>
          </a:xfrm>
          <a:prstGeom prst="roundRect">
            <a:avLst/>
          </a:prstGeom>
          <a:ln w="6350">
            <a:solidFill>
              <a:srgbClr val="3879F1"/>
            </a:solidFill>
            <a:prstDash val="dash"/>
          </a:ln>
        </p:spPr>
        <p:style>
          <a:lnRef idx="2">
            <a:schemeClr val="accent1"/>
          </a:lnRef>
          <a:fillRef idx="0">
            <a:srgbClr val="FFFFFF"/>
          </a:fillRef>
          <a:effectRef idx="0">
            <a:srgbClr val="FFFFFF"/>
          </a:effectRef>
          <a:fontRef idx="minor">
            <a:schemeClr val="tx1"/>
          </a:fontRef>
        </p:style>
        <p:txBody>
          <a:bodyPr rtlCol="0" anchor="ctr"/>
          <a:p>
            <a:pPr algn="ctr"/>
            <a:r>
              <a:rPr lang="zh-CN" altLang="en-US" sz="1200" b="1">
                <a:latin typeface="微软雅黑" panose="020B0503020204020204" charset="-122"/>
                <a:ea typeface="微软雅黑" panose="020B0503020204020204" charset="-122"/>
              </a:rPr>
              <a:t>搭载销售企业管理渠道</a:t>
            </a:r>
            <a:endParaRPr lang="zh-CN" altLang="en-US" sz="1200" b="1">
              <a:latin typeface="微软雅黑" panose="020B0503020204020204" charset="-122"/>
              <a:ea typeface="微软雅黑" panose="020B0503020204020204" charset="-122"/>
            </a:endParaRPr>
          </a:p>
        </p:txBody>
      </p:sp>
      <p:sp>
        <p:nvSpPr>
          <p:cNvPr id="80" name="圆角矩形 79"/>
          <p:cNvSpPr/>
          <p:nvPr/>
        </p:nvSpPr>
        <p:spPr>
          <a:xfrm>
            <a:off x="8672195" y="4913630"/>
            <a:ext cx="1353820" cy="400685"/>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zh-CN" altLang="en-US" sz="1000">
                <a:latin typeface="微软雅黑" panose="020B0503020204020204" charset="-122"/>
                <a:ea typeface="微软雅黑" panose="020B0503020204020204" charset="-122"/>
                <a:sym typeface="+mn-ea"/>
              </a:rPr>
              <a:t>连接管理平台搭载销售模块</a:t>
            </a:r>
            <a:endParaRPr lang="zh-CN" altLang="en-US" sz="1000">
              <a:latin typeface="微软雅黑" panose="020B0503020204020204" charset="-122"/>
              <a:ea typeface="微软雅黑" panose="020B0503020204020204" charset="-122"/>
              <a:sym typeface="+mn-ea"/>
            </a:endParaRPr>
          </a:p>
        </p:txBody>
      </p:sp>
      <p:sp>
        <p:nvSpPr>
          <p:cNvPr id="2" name="圆角矩形 1"/>
          <p:cNvSpPr/>
          <p:nvPr/>
        </p:nvSpPr>
        <p:spPr>
          <a:xfrm>
            <a:off x="8484893" y="5998210"/>
            <a:ext cx="360000" cy="72000"/>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400"/>
          </a:p>
        </p:txBody>
      </p:sp>
      <p:sp>
        <p:nvSpPr>
          <p:cNvPr id="6" name="文本框 5"/>
          <p:cNvSpPr txBox="1"/>
          <p:nvPr/>
        </p:nvSpPr>
        <p:spPr>
          <a:xfrm>
            <a:off x="8228965" y="6118860"/>
            <a:ext cx="871855" cy="245110"/>
          </a:xfrm>
          <a:prstGeom prst="rect">
            <a:avLst/>
          </a:prstGeom>
          <a:noFill/>
        </p:spPr>
        <p:txBody>
          <a:bodyPr wrap="square" rtlCol="0">
            <a:spAutoFit/>
          </a:bodyPr>
          <a:p>
            <a:pPr algn="ctr"/>
            <a:r>
              <a:rPr lang="zh-CN" altLang="en-US" sz="1000">
                <a:latin typeface="微软雅黑" panose="020B0503020204020204" charset="-122"/>
                <a:ea typeface="微软雅黑" panose="020B0503020204020204" charset="-122"/>
              </a:rPr>
              <a:t>一期能力</a:t>
            </a:r>
            <a:endParaRPr lang="zh-CN" altLang="en-US" sz="1000">
              <a:latin typeface="微软雅黑" panose="020B0503020204020204" charset="-122"/>
              <a:ea typeface="微软雅黑" panose="020B0503020204020204" charset="-122"/>
            </a:endParaRPr>
          </a:p>
        </p:txBody>
      </p:sp>
      <p:sp>
        <p:nvSpPr>
          <p:cNvPr id="7" name="圆角矩形 6"/>
          <p:cNvSpPr/>
          <p:nvPr/>
        </p:nvSpPr>
        <p:spPr>
          <a:xfrm>
            <a:off x="9807598" y="5998210"/>
            <a:ext cx="360000" cy="72000"/>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sz="1000">
              <a:latin typeface="微软雅黑" panose="020B0503020204020204" charset="-122"/>
              <a:ea typeface="微软雅黑" panose="020B0503020204020204" charset="-122"/>
              <a:sym typeface="+mn-ea"/>
            </a:endParaRPr>
          </a:p>
        </p:txBody>
      </p:sp>
      <p:sp>
        <p:nvSpPr>
          <p:cNvPr id="8" name="文本框 7"/>
          <p:cNvSpPr txBox="1"/>
          <p:nvPr/>
        </p:nvSpPr>
        <p:spPr>
          <a:xfrm>
            <a:off x="9551670" y="6118860"/>
            <a:ext cx="871855" cy="245110"/>
          </a:xfrm>
          <a:prstGeom prst="rect">
            <a:avLst/>
          </a:prstGeom>
          <a:noFill/>
        </p:spPr>
        <p:txBody>
          <a:bodyPr wrap="square" rtlCol="0">
            <a:spAutoFit/>
          </a:bodyPr>
          <a:p>
            <a:pPr algn="ctr"/>
            <a:r>
              <a:rPr lang="zh-CN" altLang="en-US" sz="1000">
                <a:latin typeface="微软雅黑" panose="020B0503020204020204" charset="-122"/>
                <a:ea typeface="微软雅黑" panose="020B0503020204020204" charset="-122"/>
              </a:rPr>
              <a:t>二期能力</a:t>
            </a:r>
            <a:endParaRPr lang="zh-CN" altLang="en-US" sz="1000">
              <a:latin typeface="微软雅黑" panose="020B0503020204020204" charset="-122"/>
              <a:ea typeface="微软雅黑" panose="020B0503020204020204" charset="-122"/>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智联未来2"/>
          <p:cNvPicPr>
            <a:picLocks noChangeAspect="1"/>
          </p:cNvPicPr>
          <p:nvPr/>
        </p:nvPicPr>
        <p:blipFill>
          <a:blip r:embed="rId1"/>
          <a:stretch>
            <a:fillRect/>
          </a:stretch>
        </p:blipFill>
        <p:spPr>
          <a:xfrm>
            <a:off x="0" y="0"/>
            <a:ext cx="12192000" cy="6858000"/>
          </a:xfrm>
          <a:prstGeom prst="rect">
            <a:avLst/>
          </a:prstGeom>
        </p:spPr>
      </p:pic>
      <p:pic>
        <p:nvPicPr>
          <p:cNvPr id="5" name="图片 4"/>
          <p:cNvPicPr>
            <a:picLocks noChangeAspect="1"/>
          </p:cNvPicPr>
          <p:nvPr userDrawn="1"/>
        </p:nvPicPr>
        <p:blipFill>
          <a:blip r:embed="rId2"/>
          <a:stretch>
            <a:fillRect/>
          </a:stretch>
        </p:blipFill>
        <p:spPr>
          <a:xfrm>
            <a:off x="381000" y="365587"/>
            <a:ext cx="1785035" cy="28800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1" name="文本框 92"/>
          <p:cNvSpPr txBox="1"/>
          <p:nvPr/>
        </p:nvSpPr>
        <p:spPr bwMode="auto">
          <a:xfrm>
            <a:off x="5859780" y="3614420"/>
            <a:ext cx="6115685" cy="3086735"/>
          </a:xfrm>
          <a:prstGeom prst="rect">
            <a:avLst/>
          </a:prstGeom>
          <a:ln w="6350">
            <a:solidFill>
              <a:srgbClr val="2E91F7"/>
            </a:solidFill>
          </a:ln>
        </p:spPr>
        <p:style>
          <a:lnRef idx="1">
            <a:schemeClr val="accent1"/>
          </a:lnRef>
          <a:fillRef idx="0">
            <a:schemeClr val="accent1"/>
          </a:fillRef>
          <a:effectRef idx="0">
            <a:schemeClr val="accent1"/>
          </a:effectRef>
          <a:fontRef idx="minor">
            <a:schemeClr val="tx1"/>
          </a:fontRef>
        </p:style>
        <p:txBody>
          <a:bodyPr lIns="57600" tIns="28800" rIns="57600" bIns="28800" rtlCol="0" anchor="ctr"/>
          <a:lstStyle>
            <a:defPPr>
              <a:defRPr lang="zh-CN"/>
            </a:defPPr>
            <a:lvl1pPr defTabSz="709295">
              <a:defRPr kumimoji="1" sz="1400">
                <a:solidFill>
                  <a:srgbClr val="FFFFFF"/>
                </a:solidFill>
                <a:latin typeface="Franklin Gothic Book" panose="020B0503020102020204"/>
                <a:ea typeface="微软雅黑" panose="020B0503020204020204" charset="-122"/>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l" defTabSz="709295" rtl="0" eaLnBrk="1" fontAlgn="auto" latinLnBrk="0" hangingPunct="1">
              <a:lnSpc>
                <a:spcPct val="100000"/>
              </a:lnSpc>
              <a:spcBef>
                <a:spcPts val="0"/>
              </a:spcBef>
              <a:spcAft>
                <a:spcPts val="0"/>
              </a:spcAft>
              <a:buClrTx/>
              <a:buSzTx/>
              <a:buFontTx/>
              <a:buNone/>
              <a:defRPr/>
            </a:pPr>
            <a:endParaRPr kumimoji="1" lang="en-US" altLang="zh-CN" sz="1200" b="0" i="0" u="none" strike="noStrike" kern="1200" cap="none" spc="0" normalizeH="0" baseline="0" noProof="0" dirty="0">
              <a:ln>
                <a:noFill/>
              </a:ln>
              <a:solidFill>
                <a:srgbClr val="FFFFFF"/>
              </a:solidFill>
              <a:effectLst/>
              <a:uLnTx/>
              <a:uFillTx/>
              <a:latin typeface="微软雅黑" panose="020B0503020204020204" charset="-122"/>
              <a:ea typeface="微软雅黑" panose="020B0503020204020204" charset="-122"/>
              <a:sym typeface="Roboto" panose="02000000000000000000" charset="0"/>
            </a:endParaRPr>
          </a:p>
        </p:txBody>
      </p:sp>
      <p:sp>
        <p:nvSpPr>
          <p:cNvPr id="22" name="矩形 21"/>
          <p:cNvSpPr/>
          <p:nvPr>
            <p:custDataLst>
              <p:tags r:id="rId1"/>
            </p:custDataLst>
          </p:nvPr>
        </p:nvSpPr>
        <p:spPr>
          <a:xfrm>
            <a:off x="5863590" y="3314065"/>
            <a:ext cx="6111875" cy="300355"/>
          </a:xfrm>
          <a:prstGeom prst="rect">
            <a:avLst/>
          </a:prstGeom>
          <a:solidFill>
            <a:srgbClr val="2E91F7"/>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defRPr/>
            </a:pPr>
            <a:r>
              <a:rPr lang="zh-CN" altLang="en-US" sz="1400" b="1" noProof="0" dirty="0">
                <a:ln>
                  <a:noFill/>
                </a:ln>
                <a:solidFill>
                  <a:prstClr val="white"/>
                </a:solidFill>
                <a:effectLst/>
                <a:uLnTx/>
                <a:uFillTx/>
                <a:latin typeface="微软雅黑" panose="020B0503020204020204" charset="-122"/>
                <a:ea typeface="微软雅黑" panose="020B0503020204020204" charset="-122"/>
                <a:cs typeface="微软雅黑" panose="020B0503020204020204" charset="-122"/>
                <a:sym typeface="宋体" panose="02010600030101010101" pitchFamily="2" charset="-122"/>
              </a:rPr>
              <a:t>搭载销售实名</a:t>
            </a:r>
            <a:r>
              <a:rPr lang="zh-CN" altLang="en-US" sz="1400" b="1" noProof="0" dirty="0">
                <a:ln>
                  <a:noFill/>
                </a:ln>
                <a:solidFill>
                  <a:prstClr val="white"/>
                </a:solidFill>
                <a:effectLst/>
                <a:uLnTx/>
                <a:uFillTx/>
                <a:latin typeface="微软雅黑" panose="020B0503020204020204" charset="-122"/>
                <a:ea typeface="微软雅黑" panose="020B0503020204020204" charset="-122"/>
                <a:cs typeface="微软雅黑" panose="020B0503020204020204" charset="-122"/>
                <a:sym typeface="宋体" panose="02010600030101010101" pitchFamily="2" charset="-122"/>
              </a:rPr>
              <a:t>登记功能要点</a:t>
            </a:r>
            <a:endParaRPr lang="zh-CN" altLang="en-US" sz="1400" b="1" noProof="0" dirty="0">
              <a:ln>
                <a:noFill/>
              </a:ln>
              <a:solidFill>
                <a:prstClr val="white"/>
              </a:solidFill>
              <a:effectLst/>
              <a:uLnTx/>
              <a:uFillTx/>
              <a:latin typeface="微软雅黑" panose="020B0503020204020204" charset="-122"/>
              <a:ea typeface="微软雅黑" panose="020B0503020204020204" charset="-122"/>
              <a:cs typeface="微软雅黑" panose="020B0503020204020204" charset="-122"/>
              <a:sym typeface="宋体" panose="02010600030101010101" pitchFamily="2" charset="-122"/>
            </a:endParaRPr>
          </a:p>
        </p:txBody>
      </p:sp>
      <p:sp>
        <p:nvSpPr>
          <p:cNvPr id="19" name="文本框 92"/>
          <p:cNvSpPr txBox="1"/>
          <p:nvPr/>
        </p:nvSpPr>
        <p:spPr bwMode="auto">
          <a:xfrm>
            <a:off x="114935" y="3613150"/>
            <a:ext cx="5471795" cy="3086735"/>
          </a:xfrm>
          <a:prstGeom prst="rect">
            <a:avLst/>
          </a:prstGeom>
          <a:ln w="6350">
            <a:solidFill>
              <a:srgbClr val="2E91F7"/>
            </a:solidFill>
          </a:ln>
        </p:spPr>
        <p:style>
          <a:lnRef idx="1">
            <a:schemeClr val="accent1"/>
          </a:lnRef>
          <a:fillRef idx="0">
            <a:schemeClr val="accent1"/>
          </a:fillRef>
          <a:effectRef idx="0">
            <a:schemeClr val="accent1"/>
          </a:effectRef>
          <a:fontRef idx="minor">
            <a:schemeClr val="tx1"/>
          </a:fontRef>
        </p:style>
        <p:txBody>
          <a:bodyPr lIns="57600" tIns="28800" rIns="57600" bIns="28800" rtlCol="0" anchor="ctr"/>
          <a:lstStyle>
            <a:defPPr>
              <a:defRPr lang="zh-CN"/>
            </a:defPPr>
            <a:lvl1pPr defTabSz="709295">
              <a:defRPr kumimoji="1" sz="1400">
                <a:solidFill>
                  <a:srgbClr val="FFFFFF"/>
                </a:solidFill>
                <a:latin typeface="Franklin Gothic Book" panose="020B0503020102020204"/>
                <a:ea typeface="微软雅黑" panose="020B0503020204020204" charset="-122"/>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l" defTabSz="709295" rtl="0" eaLnBrk="1" fontAlgn="auto" latinLnBrk="0" hangingPunct="1">
              <a:lnSpc>
                <a:spcPct val="100000"/>
              </a:lnSpc>
              <a:spcBef>
                <a:spcPts val="0"/>
              </a:spcBef>
              <a:spcAft>
                <a:spcPts val="0"/>
              </a:spcAft>
              <a:buClrTx/>
              <a:buSzTx/>
              <a:buFontTx/>
              <a:buNone/>
              <a:defRPr/>
            </a:pPr>
            <a:endParaRPr kumimoji="1" lang="en-US" altLang="zh-CN" sz="1200" b="0" i="0" u="none" strike="noStrike" kern="1200" cap="none" spc="0" normalizeH="0" baseline="0" noProof="0" dirty="0">
              <a:ln>
                <a:noFill/>
              </a:ln>
              <a:solidFill>
                <a:srgbClr val="FFFFFF"/>
              </a:solidFill>
              <a:effectLst/>
              <a:uLnTx/>
              <a:uFillTx/>
              <a:latin typeface="微软雅黑" panose="020B0503020204020204" charset="-122"/>
              <a:ea typeface="微软雅黑" panose="020B0503020204020204" charset="-122"/>
              <a:sym typeface="Roboto" panose="02000000000000000000" charset="0"/>
            </a:endParaRPr>
          </a:p>
        </p:txBody>
      </p:sp>
      <p:sp>
        <p:nvSpPr>
          <p:cNvPr id="4" name="灯片编号占位符 3"/>
          <p:cNvSpPr>
            <a:spLocks noGrp="1"/>
          </p:cNvSpPr>
          <p:nvPr>
            <p:ph type="sldNum" sz="quarter" idx="7"/>
          </p:nvPr>
        </p:nvSpPr>
        <p:spPr>
          <a:xfrm>
            <a:off x="11497343" y="6398867"/>
            <a:ext cx="340360" cy="184665"/>
          </a:xfrm>
        </p:spPr>
        <p:txBody>
          <a:bodyPr/>
          <a:p>
            <a:pPr marL="95250">
              <a:spcBef>
                <a:spcPts val="125"/>
              </a:spcBef>
            </a:pPr>
            <a:fld id="{81D60167-4931-47E6-BA6A-407CBD079E47}" type="slidenum">
              <a:rPr lang="en-US" altLang="zh-CN" smtClean="0"/>
            </a:fld>
            <a:endParaRPr lang="en-US" altLang="zh-CN" dirty="0"/>
          </a:p>
        </p:txBody>
      </p:sp>
      <p:grpSp>
        <p:nvGrpSpPr>
          <p:cNvPr id="131" name="组 130"/>
          <p:cNvGrpSpPr/>
          <p:nvPr userDrawn="1"/>
        </p:nvGrpSpPr>
        <p:grpSpPr>
          <a:xfrm>
            <a:off x="114935" y="262255"/>
            <a:ext cx="332740" cy="417830"/>
            <a:chOff x="239349" y="116632"/>
            <a:chExt cx="348596" cy="470253"/>
          </a:xfrm>
        </p:grpSpPr>
        <p:sp>
          <p:nvSpPr>
            <p:cNvPr id="134" name="Freeform 5"/>
            <p:cNvSpPr/>
            <p:nvPr/>
          </p:nvSpPr>
          <p:spPr bwMode="auto">
            <a:xfrm>
              <a:off x="243499" y="129656"/>
              <a:ext cx="209312" cy="212544"/>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00B0F0"/>
            </a:solidFill>
            <a:ln>
              <a:noFill/>
            </a:ln>
          </p:spPr>
          <p:txBody>
            <a:bodyPr vert="horz" wrap="square" lIns="91416" tIns="45708" rIns="91416" bIns="45708"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3200" b="0" i="0" u="none" strike="noStrike" kern="1200" cap="none" spc="0" normalizeH="0" baseline="0" noProof="0" dirty="0">
                <a:ln>
                  <a:noFill/>
                </a:ln>
                <a:solidFill>
                  <a:prstClr val="black"/>
                </a:solidFill>
                <a:effectLst/>
                <a:uLnTx/>
                <a:uFillTx/>
                <a:latin typeface="Arial" panose="020B0604020202020204"/>
                <a:ea typeface="微软雅黑" panose="020B0503020204020204" charset="-122"/>
                <a:cs typeface="+mn-cs"/>
              </a:endParaRPr>
            </a:p>
          </p:txBody>
        </p:sp>
        <p:sp>
          <p:nvSpPr>
            <p:cNvPr id="135" name="Freeform 6"/>
            <p:cNvSpPr/>
            <p:nvPr/>
          </p:nvSpPr>
          <p:spPr bwMode="auto">
            <a:xfrm>
              <a:off x="378633" y="255262"/>
              <a:ext cx="209312" cy="214117"/>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92D050"/>
            </a:solidFill>
            <a:ln>
              <a:noFill/>
            </a:ln>
          </p:spPr>
          <p:txBody>
            <a:bodyPr vert="horz" wrap="square" lIns="91416" tIns="45708" rIns="91416" bIns="45708"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3200" b="0" i="0" u="none" strike="noStrike" kern="1200" cap="none" spc="0" normalizeH="0" baseline="0" noProof="0" dirty="0">
                <a:ln>
                  <a:noFill/>
                </a:ln>
                <a:solidFill>
                  <a:prstClr val="black"/>
                </a:solidFill>
                <a:effectLst/>
                <a:uLnTx/>
                <a:uFillTx/>
                <a:latin typeface="Arial" panose="020B0604020202020204"/>
                <a:ea typeface="微软雅黑" panose="020B0503020204020204" charset="-122"/>
                <a:cs typeface="+mn-cs"/>
              </a:endParaRPr>
            </a:p>
          </p:txBody>
        </p:sp>
        <p:sp>
          <p:nvSpPr>
            <p:cNvPr id="136" name="Freeform 7"/>
            <p:cNvSpPr/>
            <p:nvPr/>
          </p:nvSpPr>
          <p:spPr bwMode="auto">
            <a:xfrm>
              <a:off x="239349" y="116632"/>
              <a:ext cx="207736" cy="212544"/>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2E91F7"/>
            </a:solidFill>
            <a:ln>
              <a:noFill/>
            </a:ln>
          </p:spPr>
          <p:txBody>
            <a:bodyPr vert="horz" wrap="square" lIns="91416" tIns="45708" rIns="91416" bIns="45708"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3200" b="0" i="0" u="none" strike="noStrike" kern="1200" cap="none" spc="0" normalizeH="0" baseline="0" noProof="0" dirty="0">
                <a:ln>
                  <a:noFill/>
                </a:ln>
                <a:solidFill>
                  <a:prstClr val="black"/>
                </a:solidFill>
                <a:effectLst/>
                <a:uLnTx/>
                <a:uFillTx/>
                <a:latin typeface="Arial" panose="020B0604020202020204"/>
                <a:ea typeface="微软雅黑" panose="020B0503020204020204" charset="-122"/>
                <a:cs typeface="+mn-cs"/>
              </a:endParaRPr>
            </a:p>
          </p:txBody>
        </p:sp>
        <p:sp>
          <p:nvSpPr>
            <p:cNvPr id="137" name="Freeform 7"/>
            <p:cNvSpPr/>
            <p:nvPr/>
          </p:nvSpPr>
          <p:spPr bwMode="auto">
            <a:xfrm>
              <a:off x="239349" y="374341"/>
              <a:ext cx="207736" cy="212544"/>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2E91F7"/>
            </a:solidFill>
            <a:ln>
              <a:noFill/>
            </a:ln>
          </p:spPr>
          <p:txBody>
            <a:bodyPr vert="horz" wrap="square" lIns="91416" tIns="45708" rIns="91416" bIns="45708"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3200" b="0" i="0" u="none" strike="noStrike" kern="1200" cap="none" spc="0" normalizeH="0" baseline="0" noProof="0" dirty="0">
                <a:ln>
                  <a:noFill/>
                </a:ln>
                <a:solidFill>
                  <a:prstClr val="black"/>
                </a:solidFill>
                <a:effectLst/>
                <a:uLnTx/>
                <a:uFillTx/>
                <a:latin typeface="Arial" panose="020B0604020202020204"/>
                <a:ea typeface="微软雅黑" panose="020B0503020204020204" charset="-122"/>
                <a:cs typeface="+mn-cs"/>
              </a:endParaRPr>
            </a:p>
          </p:txBody>
        </p:sp>
      </p:grpSp>
      <p:sp>
        <p:nvSpPr>
          <p:cNvPr id="133" name="矩形 3"/>
          <p:cNvSpPr/>
          <p:nvPr userDrawn="1"/>
        </p:nvSpPr>
        <p:spPr>
          <a:xfrm>
            <a:off x="565785" y="187960"/>
            <a:ext cx="8234045" cy="551180"/>
          </a:xfrm>
          <a:custGeom>
            <a:avLst/>
            <a:gdLst/>
            <a:ahLst/>
            <a:cxnLst/>
            <a:rect l="l" t="t" r="r" b="b"/>
            <a:pathLst>
              <a:path w="6207016" h="486000">
                <a:moveTo>
                  <a:pt x="0" y="0"/>
                </a:moveTo>
                <a:lnTo>
                  <a:pt x="35496" y="0"/>
                </a:lnTo>
                <a:lnTo>
                  <a:pt x="730349" y="0"/>
                </a:lnTo>
                <a:lnTo>
                  <a:pt x="765845" y="0"/>
                </a:lnTo>
                <a:lnTo>
                  <a:pt x="5441170" y="0"/>
                </a:lnTo>
                <a:lnTo>
                  <a:pt x="5476666" y="0"/>
                </a:lnTo>
                <a:lnTo>
                  <a:pt x="6171520" y="0"/>
                </a:lnTo>
                <a:lnTo>
                  <a:pt x="6207016" y="0"/>
                </a:lnTo>
                <a:lnTo>
                  <a:pt x="5923310" y="486000"/>
                </a:lnTo>
                <a:lnTo>
                  <a:pt x="5887814" y="486000"/>
                </a:lnTo>
                <a:lnTo>
                  <a:pt x="5192960" y="486000"/>
                </a:lnTo>
                <a:lnTo>
                  <a:pt x="5157464" y="486000"/>
                </a:lnTo>
                <a:lnTo>
                  <a:pt x="765845" y="486000"/>
                </a:lnTo>
                <a:lnTo>
                  <a:pt x="730349" y="486000"/>
                </a:lnTo>
                <a:lnTo>
                  <a:pt x="35496" y="486000"/>
                </a:lnTo>
                <a:lnTo>
                  <a:pt x="0" y="486000"/>
                </a:lnTo>
                <a:close/>
              </a:path>
            </a:pathLst>
          </a:custGeom>
          <a:solidFill>
            <a:srgbClr val="2E91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200" b="0"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cs typeface="+mn-cs"/>
            </a:endParaRPr>
          </a:p>
        </p:txBody>
      </p:sp>
      <p:sp>
        <p:nvSpPr>
          <p:cNvPr id="5" name="文本框 4"/>
          <p:cNvSpPr txBox="1"/>
          <p:nvPr/>
        </p:nvSpPr>
        <p:spPr>
          <a:xfrm>
            <a:off x="1291590" y="0"/>
            <a:ext cx="309880" cy="29908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黑体" panose="02010609060101010101" charset="-122"/>
              <a:cs typeface="+mn-cs"/>
            </a:endParaRPr>
          </a:p>
        </p:txBody>
      </p:sp>
      <p:sp>
        <p:nvSpPr>
          <p:cNvPr id="17" name="文本框 16"/>
          <p:cNvSpPr txBox="1"/>
          <p:nvPr/>
        </p:nvSpPr>
        <p:spPr>
          <a:xfrm>
            <a:off x="1418590" y="127000"/>
            <a:ext cx="309880" cy="29908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黑体" panose="02010609060101010101" charset="-122"/>
              <a:cs typeface="+mn-cs"/>
            </a:endParaRPr>
          </a:p>
        </p:txBody>
      </p:sp>
      <p:sp>
        <p:nvSpPr>
          <p:cNvPr id="6" name="标题 1"/>
          <p:cNvSpPr txBox="1">
            <a:spLocks noChangeArrowheads="1"/>
          </p:cNvSpPr>
          <p:nvPr>
            <p:custDataLst>
              <p:tags r:id="rId2"/>
            </p:custDataLst>
          </p:nvPr>
        </p:nvSpPr>
        <p:spPr bwMode="auto">
          <a:xfrm>
            <a:off x="599426" y="273719"/>
            <a:ext cx="9994900" cy="433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lnSpc>
                <a:spcPct val="90000"/>
              </a:lnSpc>
              <a:spcBef>
                <a:spcPct val="0"/>
              </a:spcBef>
              <a:spcAft>
                <a:spcPct val="0"/>
              </a:spcAft>
              <a:defRPr/>
            </a:pPr>
            <a:r>
              <a:rPr lang="zh-CN" altLang="en-US" sz="2400" b="1" dirty="0">
                <a:solidFill>
                  <a:srgbClr val="FFFF00"/>
                </a:solidFill>
                <a:latin typeface="微软雅黑" panose="020B0503020204020204" charset="-122"/>
                <a:ea typeface="微软雅黑" panose="020B0503020204020204" charset="-122"/>
                <a:cs typeface="微软雅黑" panose="020B0503020204020204" charset="-122"/>
              </a:rPr>
              <a:t>搭载</a:t>
            </a:r>
            <a:r>
              <a:rPr lang="zh-CN" altLang="en-US" sz="2400" b="1" dirty="0">
                <a:solidFill>
                  <a:srgbClr val="FFFF00"/>
                </a:solidFill>
                <a:latin typeface="微软雅黑" panose="020B0503020204020204" charset="-122"/>
                <a:ea typeface="微软雅黑" panose="020B0503020204020204" charset="-122"/>
                <a:cs typeface="微软雅黑" panose="020B0503020204020204" charset="-122"/>
              </a:rPr>
              <a:t>销售丨</a:t>
            </a:r>
            <a:r>
              <a:rPr lang="en-US" altLang="zh-CN" sz="2400" b="1" dirty="0">
                <a:solidFill>
                  <a:schemeClr val="bg1"/>
                </a:solidFill>
                <a:latin typeface="微软雅黑" panose="020B0503020204020204" charset="-122"/>
                <a:ea typeface="微软雅黑" panose="020B0503020204020204" charset="-122"/>
                <a:cs typeface="微软雅黑" panose="020B0503020204020204" charset="-122"/>
              </a:rPr>
              <a:t>CMIOT</a:t>
            </a:r>
            <a:r>
              <a:rPr lang="zh-CN" altLang="en-US" sz="2400" b="1" dirty="0">
                <a:solidFill>
                  <a:schemeClr val="bg1"/>
                </a:solidFill>
                <a:latin typeface="微软雅黑" panose="020B0503020204020204" charset="-122"/>
                <a:ea typeface="微软雅黑" panose="020B0503020204020204" charset="-122"/>
                <a:cs typeface="微软雅黑" panose="020B0503020204020204" charset="-122"/>
                <a:sym typeface="+mn-ea"/>
              </a:rPr>
              <a:t>新增</a:t>
            </a:r>
            <a:r>
              <a:rPr lang="zh-CN" altLang="en-US" sz="2400" b="1" dirty="0">
                <a:solidFill>
                  <a:schemeClr val="bg1"/>
                </a:solidFill>
                <a:latin typeface="微软雅黑" panose="020B0503020204020204" charset="-122"/>
                <a:ea typeface="微软雅黑" panose="020B0503020204020204" charset="-122"/>
                <a:cs typeface="微软雅黑" panose="020B0503020204020204" charset="-122"/>
                <a:sym typeface="+mn-ea"/>
              </a:rPr>
              <a:t>物联卡搭载销售</a:t>
            </a:r>
            <a:r>
              <a:rPr lang="zh-CN" altLang="en-US" sz="2400" b="1" dirty="0">
                <a:solidFill>
                  <a:schemeClr val="bg1"/>
                </a:solidFill>
                <a:latin typeface="微软雅黑" panose="020B0503020204020204" charset="-122"/>
                <a:ea typeface="微软雅黑" panose="020B0503020204020204" charset="-122"/>
                <a:cs typeface="微软雅黑" panose="020B0503020204020204" charset="-122"/>
              </a:rPr>
              <a:t>业务</a:t>
            </a:r>
            <a:r>
              <a:rPr lang="zh-CN" altLang="en-US" sz="2400" b="1" dirty="0">
                <a:solidFill>
                  <a:schemeClr val="bg1"/>
                </a:solidFill>
                <a:latin typeface="微软雅黑" panose="020B0503020204020204" charset="-122"/>
                <a:ea typeface="微软雅黑" panose="020B0503020204020204" charset="-122"/>
                <a:cs typeface="微软雅黑" panose="020B0503020204020204" charset="-122"/>
              </a:rPr>
              <a:t>流程</a:t>
            </a:r>
            <a:endParaRPr lang="zh-CN" altLang="en-US" sz="2400" b="1" dirty="0">
              <a:solidFill>
                <a:schemeClr val="bg1"/>
              </a:solidFill>
              <a:latin typeface="微软雅黑" panose="020B0503020204020204" charset="-122"/>
              <a:ea typeface="微软雅黑" panose="020B0503020204020204" charset="-122"/>
              <a:cs typeface="微软雅黑" panose="020B0503020204020204" charset="-122"/>
            </a:endParaRPr>
          </a:p>
        </p:txBody>
      </p:sp>
      <p:sp>
        <p:nvSpPr>
          <p:cNvPr id="13" name="文本框 12"/>
          <p:cNvSpPr txBox="1"/>
          <p:nvPr>
            <p:custDataLst>
              <p:tags r:id="rId3"/>
            </p:custDataLst>
          </p:nvPr>
        </p:nvSpPr>
        <p:spPr>
          <a:xfrm>
            <a:off x="599440" y="1373505"/>
            <a:ext cx="11481435" cy="397510"/>
          </a:xfrm>
          <a:prstGeom prst="rect">
            <a:avLst/>
          </a:prstGeom>
          <a:noFill/>
        </p:spPr>
        <p:txBody>
          <a:bodyPr wrap="square" rtlCol="0" anchor="t">
            <a:noAutofit/>
          </a:bodyPr>
          <a:p>
            <a:pPr marL="285750" marR="0" indent="-285750" defTabSz="685800" fontAlgn="auto">
              <a:lnSpc>
                <a:spcPct val="150000"/>
              </a:lnSpc>
              <a:spcBef>
                <a:spcPts val="0"/>
              </a:spcBef>
              <a:spcAft>
                <a:spcPts val="0"/>
              </a:spcAft>
              <a:buClrTx/>
              <a:buSzTx/>
              <a:buFont typeface="Wingdings" panose="05000000000000000000" charset="0"/>
              <a:buChar char="Ø"/>
              <a:defRPr/>
            </a:pPr>
            <a:endParaRPr lang="zh-CN" altLang="en-US" sz="1400" b="1" dirty="0">
              <a:solidFill>
                <a:srgbClr val="2E91F7"/>
              </a:solidFill>
              <a:latin typeface="微软雅黑" panose="020B0503020204020204" charset="-122"/>
              <a:ea typeface="微软雅黑" panose="020B0503020204020204" charset="-122"/>
              <a:cs typeface="微软雅黑" panose="020B0503020204020204" charset="-122"/>
              <a:sym typeface="+mn-ea"/>
            </a:endParaRPr>
          </a:p>
          <a:p>
            <a:pPr marL="285750" marR="0" indent="-285750" defTabSz="685800" fontAlgn="auto">
              <a:lnSpc>
                <a:spcPct val="150000"/>
              </a:lnSpc>
              <a:spcBef>
                <a:spcPts val="0"/>
              </a:spcBef>
              <a:spcAft>
                <a:spcPts val="0"/>
              </a:spcAft>
              <a:buClrTx/>
              <a:buSzTx/>
              <a:buFont typeface="Wingdings" panose="05000000000000000000" charset="0"/>
              <a:buChar char="Ø"/>
              <a:defRPr/>
            </a:pPr>
            <a:endParaRPr lang="zh-CN" altLang="en-US" sz="1400" dirty="0">
              <a:latin typeface="微软雅黑" panose="020B0503020204020204" charset="-122"/>
              <a:ea typeface="微软雅黑" panose="020B0503020204020204" charset="-122"/>
              <a:cs typeface="微软雅黑" panose="020B0503020204020204" charset="-122"/>
              <a:sym typeface="+mn-ea"/>
            </a:endParaRPr>
          </a:p>
          <a:p>
            <a:pPr marL="285750" marR="0" indent="-285750" defTabSz="685800" fontAlgn="auto">
              <a:lnSpc>
                <a:spcPct val="150000"/>
              </a:lnSpc>
              <a:spcBef>
                <a:spcPts val="0"/>
              </a:spcBef>
              <a:spcAft>
                <a:spcPts val="0"/>
              </a:spcAft>
              <a:buClrTx/>
              <a:buSzTx/>
              <a:buFont typeface="Arial" panose="020B0604020202020204" pitchFamily="34" charset="0"/>
              <a:buChar char="•"/>
              <a:defRPr/>
            </a:pPr>
            <a:endParaRPr lang="zh-CN" altLang="en-US" sz="1400" dirty="0">
              <a:latin typeface="微软雅黑" panose="020B0503020204020204" charset="-122"/>
              <a:ea typeface="微软雅黑" panose="020B0503020204020204" charset="-122"/>
              <a:cs typeface="微软雅黑" panose="020B0503020204020204" charset="-122"/>
              <a:sym typeface="+mn-ea"/>
            </a:endParaRPr>
          </a:p>
        </p:txBody>
      </p:sp>
      <p:sp>
        <p:nvSpPr>
          <p:cNvPr id="7" name="矩形 6"/>
          <p:cNvSpPr/>
          <p:nvPr>
            <p:custDataLst>
              <p:tags r:id="rId4"/>
            </p:custDataLst>
          </p:nvPr>
        </p:nvSpPr>
        <p:spPr>
          <a:xfrm>
            <a:off x="378460" y="2128520"/>
            <a:ext cx="1125220" cy="697230"/>
          </a:xfrm>
          <a:prstGeom prst="rect">
            <a:avLst/>
          </a:prstGeom>
          <a:noFill/>
          <a:ln>
            <a:solidFill>
              <a:srgbClr val="8FAADC"/>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000">
                <a:solidFill>
                  <a:schemeClr val="tx1"/>
                </a:solidFill>
                <a:latin typeface="微软雅黑" panose="020B0503020204020204" charset="-122"/>
                <a:ea typeface="微软雅黑" panose="020B0503020204020204" charset="-122"/>
              </a:rPr>
              <a:t>搭载销售</a:t>
            </a:r>
            <a:endParaRPr lang="zh-CN" altLang="en-US" sz="1000">
              <a:solidFill>
                <a:schemeClr val="tx1"/>
              </a:solidFill>
              <a:latin typeface="微软雅黑" panose="020B0503020204020204" charset="-122"/>
              <a:ea typeface="微软雅黑" panose="020B0503020204020204" charset="-122"/>
            </a:endParaRPr>
          </a:p>
          <a:p>
            <a:pPr algn="ctr"/>
            <a:r>
              <a:rPr lang="zh-CN" altLang="en-US" sz="1000">
                <a:solidFill>
                  <a:schemeClr val="tx1"/>
                </a:solidFill>
                <a:latin typeface="微软雅黑" panose="020B0503020204020204" charset="-122"/>
                <a:ea typeface="微软雅黑" panose="020B0503020204020204" charset="-122"/>
              </a:rPr>
              <a:t>单位资质审查</a:t>
            </a:r>
            <a:endParaRPr lang="zh-CN" altLang="en-US" sz="1000">
              <a:solidFill>
                <a:schemeClr val="tx1"/>
              </a:solidFill>
              <a:latin typeface="微软雅黑" panose="020B0503020204020204" charset="-122"/>
              <a:ea typeface="微软雅黑" panose="020B0503020204020204" charset="-122"/>
            </a:endParaRPr>
          </a:p>
        </p:txBody>
      </p:sp>
      <p:sp>
        <p:nvSpPr>
          <p:cNvPr id="8" name="矩形 7"/>
          <p:cNvSpPr/>
          <p:nvPr>
            <p:custDataLst>
              <p:tags r:id="rId5"/>
            </p:custDataLst>
          </p:nvPr>
        </p:nvSpPr>
        <p:spPr>
          <a:xfrm>
            <a:off x="1870710" y="2128520"/>
            <a:ext cx="1193165" cy="697230"/>
          </a:xfrm>
          <a:prstGeom prst="rect">
            <a:avLst/>
          </a:prstGeom>
          <a:noFill/>
          <a:ln>
            <a:solidFill>
              <a:srgbClr val="8FAADC"/>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000">
                <a:solidFill>
                  <a:schemeClr val="tx1"/>
                </a:solidFill>
                <a:latin typeface="微软雅黑" panose="020B0503020204020204" charset="-122"/>
                <a:ea typeface="微软雅黑" panose="020B0503020204020204" charset="-122"/>
              </a:rPr>
              <a:t>搭载销售</a:t>
            </a:r>
            <a:endParaRPr lang="zh-CN" altLang="en-US" sz="1000">
              <a:solidFill>
                <a:schemeClr val="tx1"/>
              </a:solidFill>
              <a:latin typeface="微软雅黑" panose="020B0503020204020204" charset="-122"/>
              <a:ea typeface="微软雅黑" panose="020B0503020204020204" charset="-122"/>
            </a:endParaRPr>
          </a:p>
          <a:p>
            <a:pPr algn="ctr"/>
            <a:r>
              <a:rPr lang="zh-CN" altLang="en-US" sz="1000">
                <a:solidFill>
                  <a:schemeClr val="tx1"/>
                </a:solidFill>
                <a:latin typeface="微软雅黑" panose="020B0503020204020204" charset="-122"/>
                <a:ea typeface="微软雅黑" panose="020B0503020204020204" charset="-122"/>
              </a:rPr>
              <a:t>入网风险评估</a:t>
            </a:r>
            <a:endParaRPr lang="zh-CN" altLang="en-US" sz="1000">
              <a:solidFill>
                <a:schemeClr val="tx1"/>
              </a:solidFill>
              <a:latin typeface="微软雅黑" panose="020B0503020204020204" charset="-122"/>
              <a:ea typeface="微软雅黑" panose="020B0503020204020204" charset="-122"/>
            </a:endParaRPr>
          </a:p>
        </p:txBody>
      </p:sp>
      <p:sp>
        <p:nvSpPr>
          <p:cNvPr id="9" name="矩形 8"/>
          <p:cNvSpPr/>
          <p:nvPr>
            <p:custDataLst>
              <p:tags r:id="rId6"/>
            </p:custDataLst>
          </p:nvPr>
        </p:nvSpPr>
        <p:spPr>
          <a:xfrm>
            <a:off x="3427095" y="2129155"/>
            <a:ext cx="886460" cy="696595"/>
          </a:xfrm>
          <a:prstGeom prst="rect">
            <a:avLst/>
          </a:prstGeom>
          <a:noFill/>
          <a:ln>
            <a:solidFill>
              <a:srgbClr val="8FAADC"/>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000">
                <a:solidFill>
                  <a:schemeClr val="tx1"/>
                </a:solidFill>
                <a:latin typeface="微软雅黑" panose="020B0503020204020204" charset="-122"/>
                <a:ea typeface="微软雅黑" panose="020B0503020204020204" charset="-122"/>
              </a:rPr>
              <a:t>搭载销售</a:t>
            </a:r>
            <a:endParaRPr lang="zh-CN" altLang="en-US" sz="1000">
              <a:solidFill>
                <a:schemeClr val="tx1"/>
              </a:solidFill>
              <a:latin typeface="微软雅黑" panose="020B0503020204020204" charset="-122"/>
              <a:ea typeface="微软雅黑" panose="020B0503020204020204" charset="-122"/>
            </a:endParaRPr>
          </a:p>
          <a:p>
            <a:pPr algn="ctr"/>
            <a:r>
              <a:rPr lang="zh-CN" altLang="en-US" sz="1000">
                <a:solidFill>
                  <a:schemeClr val="tx1"/>
                </a:solidFill>
                <a:latin typeface="微软雅黑" panose="020B0503020204020204" charset="-122"/>
                <a:ea typeface="微软雅黑" panose="020B0503020204020204" charset="-122"/>
              </a:rPr>
              <a:t>合同签署</a:t>
            </a:r>
            <a:endParaRPr lang="zh-CN" altLang="en-US" sz="1000">
              <a:solidFill>
                <a:schemeClr val="tx1"/>
              </a:solidFill>
              <a:latin typeface="微软雅黑" panose="020B0503020204020204" charset="-122"/>
              <a:ea typeface="微软雅黑" panose="020B0503020204020204" charset="-122"/>
            </a:endParaRPr>
          </a:p>
        </p:txBody>
      </p:sp>
      <p:sp>
        <p:nvSpPr>
          <p:cNvPr id="10" name="矩形 9"/>
          <p:cNvSpPr/>
          <p:nvPr>
            <p:custDataLst>
              <p:tags r:id="rId7"/>
            </p:custDataLst>
          </p:nvPr>
        </p:nvSpPr>
        <p:spPr>
          <a:xfrm>
            <a:off x="6355715" y="2127885"/>
            <a:ext cx="1098550" cy="697230"/>
          </a:xfrm>
          <a:prstGeom prst="rect">
            <a:avLst/>
          </a:prstGeom>
          <a:noFill/>
          <a:ln>
            <a:solidFill>
              <a:srgbClr val="8FAADC"/>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000">
                <a:solidFill>
                  <a:schemeClr val="tx1"/>
                </a:solidFill>
                <a:latin typeface="微软雅黑" panose="020B0503020204020204" charset="-122"/>
                <a:ea typeface="微软雅黑" panose="020B0503020204020204" charset="-122"/>
              </a:rPr>
              <a:t>批量开户，是否搭载</a:t>
            </a:r>
            <a:r>
              <a:rPr lang="zh-CN" altLang="en-US" sz="1000">
                <a:solidFill>
                  <a:schemeClr val="tx1"/>
                </a:solidFill>
                <a:latin typeface="微软雅黑" panose="020B0503020204020204" charset="-122"/>
                <a:ea typeface="微软雅黑" panose="020B0503020204020204" charset="-122"/>
              </a:rPr>
              <a:t>销售</a:t>
            </a:r>
            <a:endParaRPr lang="zh-CN" altLang="en-US" sz="1000">
              <a:solidFill>
                <a:schemeClr val="tx1"/>
              </a:solidFill>
              <a:latin typeface="微软雅黑" panose="020B0503020204020204" charset="-122"/>
              <a:ea typeface="微软雅黑" panose="020B0503020204020204" charset="-122"/>
            </a:endParaRPr>
          </a:p>
        </p:txBody>
      </p:sp>
      <p:sp>
        <p:nvSpPr>
          <p:cNvPr id="11" name="矩形 10"/>
          <p:cNvSpPr/>
          <p:nvPr>
            <p:custDataLst>
              <p:tags r:id="rId8"/>
            </p:custDataLst>
          </p:nvPr>
        </p:nvSpPr>
        <p:spPr>
          <a:xfrm>
            <a:off x="8062595" y="2145665"/>
            <a:ext cx="1395730" cy="697230"/>
          </a:xfrm>
          <a:prstGeom prst="rect">
            <a:avLst/>
          </a:prstGeom>
          <a:noFill/>
          <a:ln>
            <a:solidFill>
              <a:srgbClr val="8FAADC"/>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000">
                <a:solidFill>
                  <a:schemeClr val="tx1"/>
                </a:solidFill>
                <a:latin typeface="微软雅黑" panose="020B0503020204020204" charset="-122"/>
                <a:ea typeface="微软雅黑" panose="020B0503020204020204" charset="-122"/>
                <a:cs typeface="微软雅黑" panose="020B0503020204020204" charset="-122"/>
                <a:sym typeface="+mn-ea"/>
              </a:rPr>
              <a:t>搭载销售登记</a:t>
            </a:r>
            <a:endParaRPr lang="zh-CN" altLang="en-US" sz="1000">
              <a:solidFill>
                <a:schemeClr val="tx1"/>
              </a:solidFill>
              <a:latin typeface="微软雅黑" panose="020B0503020204020204" charset="-122"/>
              <a:ea typeface="微软雅黑" panose="020B0503020204020204" charset="-122"/>
              <a:cs typeface="微软雅黑" panose="020B0503020204020204" charset="-122"/>
            </a:endParaRPr>
          </a:p>
          <a:p>
            <a:pPr algn="ctr"/>
            <a:r>
              <a:rPr lang="zh-CN" altLang="en-US" sz="1000">
                <a:solidFill>
                  <a:schemeClr val="tx1"/>
                </a:solidFill>
                <a:latin typeface="微软雅黑" panose="020B0503020204020204" charset="-122"/>
                <a:ea typeface="微软雅黑" panose="020B0503020204020204" charset="-122"/>
                <a:cs typeface="微软雅黑" panose="020B0503020204020204" charset="-122"/>
                <a:sym typeface="+mn-ea"/>
              </a:rPr>
              <a:t>（初始</a:t>
            </a:r>
            <a:r>
              <a:rPr lang="en-US" altLang="zh-CN" sz="1000">
                <a:solidFill>
                  <a:schemeClr val="tx1"/>
                </a:solidFill>
                <a:latin typeface="微软雅黑" panose="020B0503020204020204" charset="-122"/>
                <a:ea typeface="微软雅黑" panose="020B0503020204020204" charset="-122"/>
                <a:cs typeface="微软雅黑" panose="020B0503020204020204" charset="-122"/>
                <a:sym typeface="+mn-ea"/>
              </a:rPr>
              <a:t>:</a:t>
            </a:r>
            <a:r>
              <a:rPr lang="zh-CN" altLang="en-US" sz="1000">
                <a:solidFill>
                  <a:schemeClr val="tx1"/>
                </a:solidFill>
                <a:latin typeface="微软雅黑" panose="020B0503020204020204" charset="-122"/>
                <a:ea typeface="微软雅黑" panose="020B0503020204020204" charset="-122"/>
                <a:cs typeface="微软雅黑" panose="020B0503020204020204" charset="-122"/>
                <a:sym typeface="+mn-ea"/>
              </a:rPr>
              <a:t>未销售）</a:t>
            </a:r>
            <a:endParaRPr lang="zh-CN" altLang="en-US" sz="1000">
              <a:solidFill>
                <a:schemeClr val="tx1"/>
              </a:solidFill>
              <a:latin typeface="微软雅黑" panose="020B0503020204020204" charset="-122"/>
              <a:ea typeface="微软雅黑" panose="020B0503020204020204" charset="-122"/>
              <a:cs typeface="微软雅黑" panose="020B0503020204020204" charset="-122"/>
              <a:sym typeface="+mn-ea"/>
            </a:endParaRPr>
          </a:p>
        </p:txBody>
      </p:sp>
      <p:sp>
        <p:nvSpPr>
          <p:cNvPr id="12" name="矩形 11"/>
          <p:cNvSpPr/>
          <p:nvPr>
            <p:custDataLst>
              <p:tags r:id="rId9"/>
            </p:custDataLst>
          </p:nvPr>
        </p:nvSpPr>
        <p:spPr>
          <a:xfrm>
            <a:off x="4624705" y="2128520"/>
            <a:ext cx="1421130" cy="695960"/>
          </a:xfrm>
          <a:prstGeom prst="rect">
            <a:avLst/>
          </a:prstGeom>
          <a:noFill/>
          <a:ln>
            <a:solidFill>
              <a:srgbClr val="8FAADC"/>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000">
                <a:solidFill>
                  <a:schemeClr val="tx1"/>
                </a:solidFill>
                <a:latin typeface="微软雅黑" panose="020B0503020204020204" charset="-122"/>
                <a:ea typeface="微软雅黑" panose="020B0503020204020204" charset="-122"/>
                <a:cs typeface="微软雅黑" panose="020B0503020204020204" charset="-122"/>
              </a:rPr>
              <a:t>项目使用场景：是否</a:t>
            </a:r>
            <a:r>
              <a:rPr lang="en-US" altLang="zh-CN" sz="1000">
                <a:solidFill>
                  <a:schemeClr val="tx1"/>
                </a:solidFill>
                <a:latin typeface="微软雅黑" panose="020B0503020204020204" charset="-122"/>
                <a:ea typeface="微软雅黑" panose="020B0503020204020204" charset="-122"/>
                <a:cs typeface="微软雅黑" panose="020B0503020204020204" charset="-122"/>
              </a:rPr>
              <a:t>“</a:t>
            </a:r>
            <a:r>
              <a:rPr lang="zh-CN" altLang="en-US" sz="1000">
                <a:solidFill>
                  <a:schemeClr val="tx1"/>
                </a:solidFill>
                <a:latin typeface="微软雅黑" panose="020B0503020204020204" charset="-122"/>
                <a:ea typeface="微软雅黑" panose="020B0503020204020204" charset="-122"/>
                <a:cs typeface="微软雅黑" panose="020B0503020204020204" charset="-122"/>
              </a:rPr>
              <a:t>搭载销售</a:t>
            </a:r>
            <a:r>
              <a:rPr lang="en-US" altLang="zh-CN" sz="1000">
                <a:solidFill>
                  <a:schemeClr val="tx1"/>
                </a:solidFill>
                <a:latin typeface="微软雅黑" panose="020B0503020204020204" charset="-122"/>
                <a:ea typeface="微软雅黑" panose="020B0503020204020204" charset="-122"/>
                <a:cs typeface="微软雅黑" panose="020B0503020204020204" charset="-122"/>
              </a:rPr>
              <a:t>”</a:t>
            </a:r>
            <a:endParaRPr lang="en-US" altLang="zh-CN" sz="1000">
              <a:solidFill>
                <a:schemeClr val="tx1"/>
              </a:solidFill>
              <a:latin typeface="微软雅黑" panose="020B0503020204020204" charset="-122"/>
              <a:ea typeface="微软雅黑" panose="020B0503020204020204" charset="-122"/>
              <a:cs typeface="微软雅黑" panose="020B0503020204020204" charset="-122"/>
            </a:endParaRPr>
          </a:p>
        </p:txBody>
      </p:sp>
      <p:cxnSp>
        <p:nvCxnSpPr>
          <p:cNvPr id="14" name="直接箭头连接符 13"/>
          <p:cNvCxnSpPr>
            <a:stCxn id="7" idx="3"/>
            <a:endCxn id="8" idx="1"/>
          </p:cNvCxnSpPr>
          <p:nvPr>
            <p:custDataLst>
              <p:tags r:id="rId10"/>
            </p:custDataLst>
          </p:nvPr>
        </p:nvCxnSpPr>
        <p:spPr>
          <a:xfrm>
            <a:off x="1503680" y="2477770"/>
            <a:ext cx="367030" cy="0"/>
          </a:xfrm>
          <a:prstGeom prst="straightConnector1">
            <a:avLst/>
          </a:prstGeom>
          <a:ln w="3175">
            <a:solidFill>
              <a:srgbClr val="8FAADC"/>
            </a:solidFill>
            <a:tailEnd type="arrow"/>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a:stCxn id="8" idx="3"/>
            <a:endCxn id="9" idx="1"/>
          </p:cNvCxnSpPr>
          <p:nvPr>
            <p:custDataLst>
              <p:tags r:id="rId11"/>
            </p:custDataLst>
          </p:nvPr>
        </p:nvCxnSpPr>
        <p:spPr>
          <a:xfrm>
            <a:off x="3063875" y="2477770"/>
            <a:ext cx="363220" cy="0"/>
          </a:xfrm>
          <a:prstGeom prst="straightConnector1">
            <a:avLst/>
          </a:prstGeom>
          <a:ln w="3175">
            <a:solidFill>
              <a:srgbClr val="8FAADC"/>
            </a:solidFill>
            <a:tailEnd type="arrow"/>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p:nvPr>
            <p:custDataLst>
              <p:tags r:id="rId12"/>
            </p:custDataLst>
          </p:nvPr>
        </p:nvCxnSpPr>
        <p:spPr>
          <a:xfrm flipV="1">
            <a:off x="4313555" y="2477135"/>
            <a:ext cx="311150" cy="635"/>
          </a:xfrm>
          <a:prstGeom prst="straightConnector1">
            <a:avLst/>
          </a:prstGeom>
          <a:ln w="3175">
            <a:solidFill>
              <a:srgbClr val="8FAADC"/>
            </a:solidFill>
            <a:tailEnd type="arrow"/>
          </a:ln>
        </p:spPr>
        <p:style>
          <a:lnRef idx="1">
            <a:schemeClr val="accent1"/>
          </a:lnRef>
          <a:fillRef idx="0">
            <a:schemeClr val="accent1"/>
          </a:fillRef>
          <a:effectRef idx="0">
            <a:schemeClr val="accent1"/>
          </a:effectRef>
          <a:fontRef idx="minor">
            <a:schemeClr val="tx1"/>
          </a:fontRef>
        </p:style>
      </p:cxnSp>
      <p:sp>
        <p:nvSpPr>
          <p:cNvPr id="57" name="文本框 56"/>
          <p:cNvSpPr txBox="1"/>
          <p:nvPr>
            <p:custDataLst>
              <p:tags r:id="rId13"/>
            </p:custDataLst>
          </p:nvPr>
        </p:nvSpPr>
        <p:spPr>
          <a:xfrm>
            <a:off x="9451975" y="1771015"/>
            <a:ext cx="803275" cy="245110"/>
          </a:xfrm>
          <a:prstGeom prst="rect">
            <a:avLst/>
          </a:prstGeom>
          <a:noFill/>
          <a:ln>
            <a:noFill/>
          </a:ln>
        </p:spPr>
        <p:txBody>
          <a:bodyPr wrap="square" rtlCol="0">
            <a:spAutoFit/>
          </a:bodyPr>
          <a:p>
            <a:r>
              <a:rPr lang="zh-CN" altLang="en-US" sz="1000">
                <a:latin typeface="微软雅黑" panose="020B0503020204020204" charset="-122"/>
                <a:ea typeface="微软雅黑" panose="020B0503020204020204" charset="-122"/>
              </a:rPr>
              <a:t>单位登记</a:t>
            </a:r>
            <a:endParaRPr lang="zh-CN" altLang="en-US" sz="1000">
              <a:latin typeface="微软雅黑" panose="020B0503020204020204" charset="-122"/>
              <a:ea typeface="微软雅黑" panose="020B0503020204020204" charset="-122"/>
            </a:endParaRPr>
          </a:p>
        </p:txBody>
      </p:sp>
      <p:sp>
        <p:nvSpPr>
          <p:cNvPr id="18" name="文本框 17"/>
          <p:cNvSpPr txBox="1"/>
          <p:nvPr>
            <p:custDataLst>
              <p:tags r:id="rId14"/>
            </p:custDataLst>
          </p:nvPr>
        </p:nvSpPr>
        <p:spPr>
          <a:xfrm>
            <a:off x="7546340" y="2119630"/>
            <a:ext cx="353695" cy="245110"/>
          </a:xfrm>
          <a:prstGeom prst="rect">
            <a:avLst/>
          </a:prstGeom>
          <a:noFill/>
          <a:ln>
            <a:noFill/>
          </a:ln>
        </p:spPr>
        <p:txBody>
          <a:bodyPr wrap="square" rtlCol="0">
            <a:spAutoFit/>
          </a:bodyPr>
          <a:p>
            <a:r>
              <a:rPr lang="zh-CN" altLang="en-US" sz="1000">
                <a:latin typeface="微软雅黑" panose="020B0503020204020204" charset="-122"/>
                <a:ea typeface="微软雅黑" panose="020B0503020204020204" charset="-122"/>
              </a:rPr>
              <a:t>是</a:t>
            </a:r>
            <a:endParaRPr lang="zh-CN" altLang="en-US" sz="1000">
              <a:latin typeface="微软雅黑" panose="020B0503020204020204" charset="-122"/>
              <a:ea typeface="微软雅黑" panose="020B0503020204020204" charset="-122"/>
            </a:endParaRPr>
          </a:p>
        </p:txBody>
      </p:sp>
      <p:cxnSp>
        <p:nvCxnSpPr>
          <p:cNvPr id="68" name="直接箭头连接符 67"/>
          <p:cNvCxnSpPr>
            <a:stCxn id="10" idx="3"/>
          </p:cNvCxnSpPr>
          <p:nvPr>
            <p:custDataLst>
              <p:tags r:id="rId15"/>
            </p:custDataLst>
          </p:nvPr>
        </p:nvCxnSpPr>
        <p:spPr>
          <a:xfrm flipV="1">
            <a:off x="7454265" y="2475865"/>
            <a:ext cx="605790" cy="635"/>
          </a:xfrm>
          <a:prstGeom prst="straightConnector1">
            <a:avLst/>
          </a:prstGeom>
          <a:ln w="3175">
            <a:solidFill>
              <a:srgbClr val="8FAADC"/>
            </a:solidFill>
            <a:tailEnd type="arrow"/>
          </a:ln>
        </p:spPr>
        <p:style>
          <a:lnRef idx="1">
            <a:schemeClr val="accent1"/>
          </a:lnRef>
          <a:fillRef idx="0">
            <a:schemeClr val="accent1"/>
          </a:fillRef>
          <a:effectRef idx="0">
            <a:schemeClr val="accent1"/>
          </a:effectRef>
          <a:fontRef idx="minor">
            <a:schemeClr val="tx1"/>
          </a:fontRef>
        </p:style>
      </p:cxnSp>
      <p:cxnSp>
        <p:nvCxnSpPr>
          <p:cNvPr id="71" name="直接箭头连接符 70"/>
          <p:cNvCxnSpPr/>
          <p:nvPr>
            <p:custDataLst>
              <p:tags r:id="rId16"/>
            </p:custDataLst>
          </p:nvPr>
        </p:nvCxnSpPr>
        <p:spPr>
          <a:xfrm flipV="1">
            <a:off x="6046470" y="2476500"/>
            <a:ext cx="311150" cy="635"/>
          </a:xfrm>
          <a:prstGeom prst="straightConnector1">
            <a:avLst/>
          </a:prstGeom>
          <a:ln w="3175">
            <a:solidFill>
              <a:srgbClr val="8FAADC"/>
            </a:solidFill>
            <a:tailEnd type="arrow"/>
          </a:ln>
        </p:spPr>
        <p:style>
          <a:lnRef idx="1">
            <a:schemeClr val="accent1"/>
          </a:lnRef>
          <a:fillRef idx="0">
            <a:schemeClr val="accent1"/>
          </a:fillRef>
          <a:effectRef idx="0">
            <a:schemeClr val="accent1"/>
          </a:effectRef>
          <a:fontRef idx="minor">
            <a:schemeClr val="tx1"/>
          </a:fontRef>
        </p:style>
      </p:cxnSp>
      <p:sp>
        <p:nvSpPr>
          <p:cNvPr id="86" name="文本框 85"/>
          <p:cNvSpPr txBox="1"/>
          <p:nvPr>
            <p:custDataLst>
              <p:tags r:id="rId17"/>
            </p:custDataLst>
          </p:nvPr>
        </p:nvSpPr>
        <p:spPr>
          <a:xfrm>
            <a:off x="5863590" y="3640455"/>
            <a:ext cx="6077585" cy="2827655"/>
          </a:xfrm>
          <a:prstGeom prst="rect">
            <a:avLst/>
          </a:prstGeom>
          <a:noFill/>
        </p:spPr>
        <p:txBody>
          <a:bodyPr wrap="square" rtlCol="0" anchor="t">
            <a:noAutofit/>
          </a:bodyPr>
          <a:p>
            <a:pPr marL="171450" marR="0" indent="-171450" defTabSz="685800" fontAlgn="auto">
              <a:lnSpc>
                <a:spcPct val="150000"/>
              </a:lnSpc>
              <a:spcBef>
                <a:spcPts val="0"/>
              </a:spcBef>
              <a:spcAft>
                <a:spcPts val="0"/>
              </a:spcAft>
              <a:buClrTx/>
              <a:buSzTx/>
              <a:buFont typeface="Arial" panose="020B0604020202020204" pitchFamily="34" charset="0"/>
              <a:buChar char="•"/>
              <a:defRPr/>
            </a:pPr>
            <a:r>
              <a:rPr lang="zh-CN" altLang="en-US" sz="1000" b="1" dirty="0">
                <a:solidFill>
                  <a:schemeClr val="tx1"/>
                </a:solidFill>
                <a:latin typeface="微软雅黑" panose="020B0503020204020204" charset="-122"/>
                <a:ea typeface="微软雅黑" panose="020B0503020204020204" charset="-122"/>
                <a:cs typeface="微软雅黑" panose="020B0503020204020204" charset="-122"/>
                <a:sym typeface="+mn-ea"/>
              </a:rPr>
              <a:t>办理渠道</a:t>
            </a:r>
            <a:r>
              <a:rPr lang="zh-CN" altLang="en-US" sz="1000" dirty="0">
                <a:solidFill>
                  <a:schemeClr val="tx1"/>
                </a:solidFill>
                <a:latin typeface="微软雅黑" panose="020B0503020204020204" charset="-122"/>
                <a:ea typeface="微软雅黑" panose="020B0503020204020204" charset="-122"/>
                <a:cs typeface="微软雅黑" panose="020B0503020204020204" charset="-122"/>
                <a:sym typeface="+mn-ea"/>
              </a:rPr>
              <a:t>：支持通过</a:t>
            </a:r>
            <a:r>
              <a:rPr lang="en-US" altLang="zh-CN" sz="1000" dirty="0">
                <a:solidFill>
                  <a:schemeClr val="tx1"/>
                </a:solidFill>
                <a:latin typeface="微软雅黑" panose="020B0503020204020204" charset="-122"/>
                <a:ea typeface="微软雅黑" panose="020B0503020204020204" charset="-122"/>
                <a:cs typeface="微软雅黑" panose="020B0503020204020204" charset="-122"/>
                <a:sym typeface="+mn-ea"/>
              </a:rPr>
              <a:t>CMIOT</a:t>
            </a:r>
            <a:r>
              <a:rPr lang="zh-CN" altLang="en-US" sz="1000" dirty="0">
                <a:solidFill>
                  <a:schemeClr val="tx1"/>
                </a:solidFill>
                <a:latin typeface="微软雅黑" panose="020B0503020204020204" charset="-122"/>
                <a:ea typeface="微软雅黑" panose="020B0503020204020204" charset="-122"/>
                <a:cs typeface="微软雅黑" panose="020B0503020204020204" charset="-122"/>
                <a:sym typeface="+mn-ea"/>
              </a:rPr>
              <a:t>前台、</a:t>
            </a:r>
            <a:r>
              <a:rPr lang="en-US" altLang="zh-CN" sz="1000" dirty="0">
                <a:solidFill>
                  <a:schemeClr val="tx1"/>
                </a:solidFill>
                <a:latin typeface="微软雅黑" panose="020B0503020204020204" charset="-122"/>
                <a:ea typeface="微软雅黑" panose="020B0503020204020204" charset="-122"/>
                <a:cs typeface="微软雅黑" panose="020B0503020204020204" charset="-122"/>
                <a:sym typeface="+mn-ea"/>
              </a:rPr>
              <a:t>OneLink</a:t>
            </a:r>
            <a:r>
              <a:rPr lang="zh-CN" altLang="en-US" sz="1000" dirty="0">
                <a:solidFill>
                  <a:schemeClr val="tx1"/>
                </a:solidFill>
                <a:latin typeface="微软雅黑" panose="020B0503020204020204" charset="-122"/>
                <a:ea typeface="微软雅黑" panose="020B0503020204020204" charset="-122"/>
                <a:cs typeface="微软雅黑" panose="020B0503020204020204" charset="-122"/>
                <a:sym typeface="+mn-ea"/>
              </a:rPr>
              <a:t>平台登记个人</a:t>
            </a:r>
            <a:r>
              <a:rPr lang="en-US" altLang="zh-CN" sz="1000" dirty="0">
                <a:solidFill>
                  <a:schemeClr val="tx1"/>
                </a:solidFill>
                <a:latin typeface="微软雅黑" panose="020B0503020204020204" charset="-122"/>
                <a:ea typeface="微软雅黑" panose="020B0503020204020204" charset="-122"/>
                <a:cs typeface="微软雅黑" panose="020B0503020204020204" charset="-122"/>
                <a:sym typeface="+mn-ea"/>
              </a:rPr>
              <a:t>/</a:t>
            </a:r>
            <a:r>
              <a:rPr lang="zh-CN" altLang="en-US" sz="1000" dirty="0">
                <a:solidFill>
                  <a:schemeClr val="tx1"/>
                </a:solidFill>
                <a:latin typeface="微软雅黑" panose="020B0503020204020204" charset="-122"/>
                <a:ea typeface="微软雅黑" panose="020B0503020204020204" charset="-122"/>
                <a:cs typeface="微软雅黑" panose="020B0503020204020204" charset="-122"/>
                <a:sym typeface="+mn-ea"/>
              </a:rPr>
              <a:t>单位信息，登记后自动更新为搭载销售至个人或搭载销售至单位。</a:t>
            </a:r>
            <a:endParaRPr lang="zh-CN" altLang="en-US" sz="1000" dirty="0">
              <a:solidFill>
                <a:schemeClr val="tx1"/>
              </a:solidFill>
              <a:latin typeface="微软雅黑" panose="020B0503020204020204" charset="-122"/>
              <a:ea typeface="微软雅黑" panose="020B0503020204020204" charset="-122"/>
              <a:cs typeface="微软雅黑" panose="020B0503020204020204" charset="-122"/>
              <a:sym typeface="+mn-ea"/>
            </a:endParaRPr>
          </a:p>
          <a:p>
            <a:pPr marL="171450" marR="0" indent="-171450" defTabSz="685800" fontAlgn="auto">
              <a:lnSpc>
                <a:spcPct val="150000"/>
              </a:lnSpc>
              <a:spcBef>
                <a:spcPts val="0"/>
              </a:spcBef>
              <a:spcAft>
                <a:spcPts val="0"/>
              </a:spcAft>
              <a:buClrTx/>
              <a:buSzTx/>
              <a:buFont typeface="Arial" panose="020B0604020202020204" pitchFamily="34" charset="0"/>
              <a:buChar char="•"/>
              <a:defRPr/>
            </a:pPr>
            <a:r>
              <a:rPr lang="zh-CN" altLang="en-US" sz="1000" b="1" dirty="0">
                <a:solidFill>
                  <a:schemeClr val="tx1"/>
                </a:solidFill>
                <a:latin typeface="微软雅黑" panose="020B0503020204020204" charset="-122"/>
                <a:ea typeface="微软雅黑" panose="020B0503020204020204" charset="-122"/>
                <a:cs typeface="微软雅黑" panose="020B0503020204020204" charset="-122"/>
                <a:sym typeface="+mn-ea"/>
              </a:rPr>
              <a:t>单位登记</a:t>
            </a:r>
            <a:r>
              <a:rPr lang="zh-CN" altLang="en-US" sz="1000" dirty="0">
                <a:solidFill>
                  <a:schemeClr val="tx1"/>
                </a:solidFill>
                <a:latin typeface="微软雅黑" panose="020B0503020204020204" charset="-122"/>
                <a:ea typeface="微软雅黑" panose="020B0503020204020204" charset="-122"/>
                <a:cs typeface="微软雅黑" panose="020B0503020204020204" charset="-122"/>
                <a:sym typeface="+mn-ea"/>
              </a:rPr>
              <a:t>：登记单位搭载信息时，需对单位证件进行校验。责任人实名查验及人证一致比对（不检验一证N号）。单位证件类型及要求与现有的保持一致，单位证件号码不能与EC注册证件号码相同。</a:t>
            </a:r>
            <a:endParaRPr lang="zh-CN" altLang="en-US" sz="1000" dirty="0">
              <a:solidFill>
                <a:schemeClr val="tx1"/>
              </a:solidFill>
              <a:latin typeface="微软雅黑" panose="020B0503020204020204" charset="-122"/>
              <a:ea typeface="微软雅黑" panose="020B0503020204020204" charset="-122"/>
              <a:cs typeface="微软雅黑" panose="020B0503020204020204" charset="-122"/>
              <a:sym typeface="+mn-ea"/>
            </a:endParaRPr>
          </a:p>
          <a:p>
            <a:pPr marL="171450" marR="0" indent="-171450" defTabSz="685800" fontAlgn="auto">
              <a:lnSpc>
                <a:spcPct val="150000"/>
              </a:lnSpc>
              <a:spcBef>
                <a:spcPts val="0"/>
              </a:spcBef>
              <a:spcAft>
                <a:spcPts val="0"/>
              </a:spcAft>
              <a:buClrTx/>
              <a:buSzTx/>
              <a:buFont typeface="Arial" panose="020B0604020202020204" pitchFamily="34" charset="0"/>
              <a:buChar char="•"/>
              <a:defRPr/>
            </a:pPr>
            <a:r>
              <a:rPr lang="zh-CN" altLang="en-US" sz="1000" b="1" dirty="0">
                <a:solidFill>
                  <a:schemeClr val="tx1"/>
                </a:solidFill>
                <a:latin typeface="微软雅黑" panose="020B0503020204020204" charset="-122"/>
                <a:ea typeface="微软雅黑" panose="020B0503020204020204" charset="-122"/>
                <a:cs typeface="微软雅黑" panose="020B0503020204020204" charset="-122"/>
                <a:sym typeface="+mn-ea"/>
              </a:rPr>
              <a:t>个人登记</a:t>
            </a:r>
            <a:r>
              <a:rPr lang="zh-CN" altLang="en-US" sz="1000" dirty="0">
                <a:solidFill>
                  <a:schemeClr val="tx1"/>
                </a:solidFill>
                <a:latin typeface="微软雅黑" panose="020B0503020204020204" charset="-122"/>
                <a:ea typeface="微软雅黑" panose="020B0503020204020204" charset="-122"/>
                <a:cs typeface="微软雅黑" panose="020B0503020204020204" charset="-122"/>
                <a:sym typeface="+mn-ea"/>
              </a:rPr>
              <a:t>：登记个人搭载信息时，与使用人实名登记要求保持一致。</a:t>
            </a:r>
            <a:endParaRPr lang="zh-CN" altLang="en-US" sz="1000" dirty="0">
              <a:solidFill>
                <a:schemeClr val="tx1"/>
              </a:solidFill>
              <a:latin typeface="微软雅黑" panose="020B0503020204020204" charset="-122"/>
              <a:ea typeface="微软雅黑" panose="020B0503020204020204" charset="-122"/>
              <a:cs typeface="微软雅黑" panose="020B0503020204020204" charset="-122"/>
              <a:sym typeface="+mn-ea"/>
            </a:endParaRPr>
          </a:p>
          <a:p>
            <a:pPr marL="171450" marR="0" indent="-171450" defTabSz="685800" fontAlgn="auto">
              <a:lnSpc>
                <a:spcPct val="150000"/>
              </a:lnSpc>
              <a:spcBef>
                <a:spcPts val="0"/>
              </a:spcBef>
              <a:spcAft>
                <a:spcPts val="0"/>
              </a:spcAft>
              <a:buClrTx/>
              <a:buSzTx/>
              <a:buFont typeface="Arial" panose="020B0604020202020204" pitchFamily="34" charset="0"/>
              <a:buChar char="•"/>
              <a:defRPr/>
            </a:pPr>
            <a:r>
              <a:rPr lang="zh-CN" altLang="en-US" sz="1000" b="1" dirty="0">
                <a:latin typeface="微软雅黑" panose="020B0503020204020204" charset="-122"/>
                <a:ea typeface="微软雅黑" panose="020B0503020204020204" charset="-122"/>
                <a:cs typeface="微软雅黑" panose="020B0503020204020204" charset="-122"/>
                <a:sym typeface="+mn-ea"/>
              </a:rPr>
              <a:t>同时登记</a:t>
            </a:r>
            <a:r>
              <a:rPr lang="zh-CN" altLang="en-US" sz="1000" dirty="0">
                <a:latin typeface="微软雅黑" panose="020B0503020204020204" charset="-122"/>
                <a:ea typeface="微软雅黑" panose="020B0503020204020204" charset="-122"/>
                <a:cs typeface="微软雅黑" panose="020B0503020204020204" charset="-122"/>
                <a:sym typeface="+mn-ea"/>
              </a:rPr>
              <a:t>：物联卡同时登记</a:t>
            </a:r>
            <a:r>
              <a:rPr lang="zh-CN" altLang="en-US" sz="1000" dirty="0">
                <a:latin typeface="微软雅黑" panose="020B0503020204020204" charset="-122"/>
                <a:ea typeface="微软雅黑" panose="020B0503020204020204" charset="-122"/>
                <a:cs typeface="微软雅黑" panose="020B0503020204020204" charset="-122"/>
                <a:sym typeface="+mn-ea"/>
              </a:rPr>
              <a:t>至个人和登记至单位的信息时，搭载销售状态为搭载销售至单位；注销单位登记时，更新为搭载销售至个人。</a:t>
            </a:r>
            <a:endParaRPr lang="zh-CN" altLang="en-US" sz="1000" dirty="0">
              <a:latin typeface="微软雅黑" panose="020B0503020204020204" charset="-122"/>
              <a:ea typeface="微软雅黑" panose="020B0503020204020204" charset="-122"/>
              <a:cs typeface="微软雅黑" panose="020B0503020204020204" charset="-122"/>
              <a:sym typeface="+mn-ea"/>
            </a:endParaRPr>
          </a:p>
          <a:p>
            <a:pPr marL="171450" marR="0" indent="-171450" defTabSz="685800" fontAlgn="auto">
              <a:lnSpc>
                <a:spcPct val="150000"/>
              </a:lnSpc>
              <a:spcBef>
                <a:spcPts val="0"/>
              </a:spcBef>
              <a:spcAft>
                <a:spcPts val="0"/>
              </a:spcAft>
              <a:buClrTx/>
              <a:buSzTx/>
              <a:buFont typeface="Arial" panose="020B0604020202020204" pitchFamily="34" charset="0"/>
              <a:buChar char="•"/>
              <a:defRPr/>
            </a:pPr>
            <a:r>
              <a:rPr lang="zh-CN" altLang="en-US" sz="1000" b="1" dirty="0">
                <a:latin typeface="微软雅黑" panose="020B0503020204020204" charset="-122"/>
                <a:ea typeface="微软雅黑" panose="020B0503020204020204" charset="-122"/>
                <a:cs typeface="微软雅黑" panose="020B0503020204020204" charset="-122"/>
                <a:sym typeface="+mn-ea"/>
              </a:rPr>
              <a:t>实名注销</a:t>
            </a:r>
            <a:r>
              <a:rPr lang="zh-CN" altLang="en-US" sz="1000" dirty="0">
                <a:latin typeface="微软雅黑" panose="020B0503020204020204" charset="-122"/>
                <a:ea typeface="微软雅黑" panose="020B0503020204020204" charset="-122"/>
                <a:cs typeface="微软雅黑" panose="020B0503020204020204" charset="-122"/>
                <a:sym typeface="+mn-ea"/>
              </a:rPr>
              <a:t>：</a:t>
            </a:r>
            <a:r>
              <a:rPr lang="zh-CN" altLang="en-US" sz="1000" dirty="0">
                <a:latin typeface="微软雅黑" panose="020B0503020204020204" charset="-122"/>
                <a:ea typeface="微软雅黑" panose="020B0503020204020204" charset="-122"/>
                <a:cs typeface="微软雅黑" panose="020B0503020204020204" charset="-122"/>
                <a:sym typeface="+mn-ea"/>
              </a:rPr>
              <a:t>支持通过</a:t>
            </a:r>
            <a:r>
              <a:rPr lang="en-US" altLang="zh-CN" sz="1000" dirty="0">
                <a:latin typeface="微软雅黑" panose="020B0503020204020204" charset="-122"/>
                <a:ea typeface="微软雅黑" panose="020B0503020204020204" charset="-122"/>
                <a:cs typeface="微软雅黑" panose="020B0503020204020204" charset="-122"/>
                <a:sym typeface="+mn-ea"/>
              </a:rPr>
              <a:t>CMIOT</a:t>
            </a:r>
            <a:r>
              <a:rPr lang="zh-CN" altLang="en-US" sz="1000" dirty="0">
                <a:latin typeface="微软雅黑" panose="020B0503020204020204" charset="-122"/>
                <a:ea typeface="微软雅黑" panose="020B0503020204020204" charset="-122"/>
                <a:cs typeface="微软雅黑" panose="020B0503020204020204" charset="-122"/>
                <a:sym typeface="+mn-ea"/>
              </a:rPr>
              <a:t>前台进行实名注销，单位/个人搭载销售实名注销时，无需对单位/个人信息进行校验。</a:t>
            </a:r>
            <a:endParaRPr lang="zh-CN" altLang="en-US" sz="1000" dirty="0">
              <a:solidFill>
                <a:schemeClr val="tx1"/>
              </a:solidFill>
              <a:latin typeface="微软雅黑" panose="020B0503020204020204" charset="-122"/>
              <a:ea typeface="微软雅黑" panose="020B0503020204020204" charset="-122"/>
              <a:cs typeface="微软雅黑" panose="020B0503020204020204" charset="-122"/>
              <a:sym typeface="+mn-ea"/>
            </a:endParaRPr>
          </a:p>
          <a:p>
            <a:pPr marL="171450" marR="0" indent="-171450" defTabSz="685800" fontAlgn="auto">
              <a:lnSpc>
                <a:spcPct val="150000"/>
              </a:lnSpc>
              <a:spcBef>
                <a:spcPts val="0"/>
              </a:spcBef>
              <a:spcAft>
                <a:spcPts val="0"/>
              </a:spcAft>
              <a:buClrTx/>
              <a:buSzTx/>
              <a:buFont typeface="Arial" panose="020B0604020202020204" pitchFamily="34" charset="0"/>
              <a:buChar char="•"/>
              <a:defRPr/>
            </a:pPr>
            <a:r>
              <a:rPr lang="zh-CN" altLang="en-US" sz="1000" b="1" dirty="0">
                <a:solidFill>
                  <a:schemeClr val="tx1"/>
                </a:solidFill>
                <a:latin typeface="微软雅黑" panose="020B0503020204020204" charset="-122"/>
                <a:ea typeface="微软雅黑" panose="020B0503020204020204" charset="-122"/>
                <a:cs typeface="微软雅黑" panose="020B0503020204020204" charset="-122"/>
                <a:sym typeface="+mn-ea"/>
              </a:rPr>
              <a:t>登记限制</a:t>
            </a:r>
            <a:r>
              <a:rPr lang="zh-CN" altLang="en-US" sz="1000" dirty="0">
                <a:solidFill>
                  <a:schemeClr val="tx1"/>
                </a:solidFill>
                <a:latin typeface="微软雅黑" panose="020B0503020204020204" charset="-122"/>
                <a:ea typeface="微软雅黑" panose="020B0503020204020204" charset="-122"/>
                <a:cs typeface="微软雅黑" panose="020B0503020204020204" charset="-122"/>
                <a:sym typeface="+mn-ea"/>
              </a:rPr>
              <a:t>：（</a:t>
            </a:r>
            <a:r>
              <a:rPr lang="en-US" altLang="zh-CN" sz="1000" dirty="0">
                <a:solidFill>
                  <a:schemeClr val="tx1"/>
                </a:solidFill>
                <a:latin typeface="微软雅黑" panose="020B0503020204020204" charset="-122"/>
                <a:ea typeface="微软雅黑" panose="020B0503020204020204" charset="-122"/>
                <a:cs typeface="微软雅黑" panose="020B0503020204020204" charset="-122"/>
                <a:sym typeface="+mn-ea"/>
              </a:rPr>
              <a:t>1</a:t>
            </a:r>
            <a:r>
              <a:rPr lang="zh-CN" altLang="en-US" sz="1000" dirty="0">
                <a:solidFill>
                  <a:schemeClr val="tx1"/>
                </a:solidFill>
                <a:latin typeface="微软雅黑" panose="020B0503020204020204" charset="-122"/>
                <a:ea typeface="微软雅黑" panose="020B0503020204020204" charset="-122"/>
                <a:cs typeface="微软雅黑" panose="020B0503020204020204" charset="-122"/>
                <a:sym typeface="+mn-ea"/>
              </a:rPr>
              <a:t>）针对公安联合惩戒、违规转售、恶意转售、违反业务安全管理要求的单位不允许单位搭载销售实名登记。（</a:t>
            </a:r>
            <a:r>
              <a:rPr lang="en-US" altLang="zh-CN" sz="1000" dirty="0">
                <a:solidFill>
                  <a:schemeClr val="tx1"/>
                </a:solidFill>
                <a:latin typeface="微软雅黑" panose="020B0503020204020204" charset="-122"/>
                <a:ea typeface="微软雅黑" panose="020B0503020204020204" charset="-122"/>
                <a:cs typeface="微软雅黑" panose="020B0503020204020204" charset="-122"/>
                <a:sym typeface="+mn-ea"/>
              </a:rPr>
              <a:t>2</a:t>
            </a:r>
            <a:r>
              <a:rPr lang="zh-CN" altLang="en-US" sz="1000" dirty="0">
                <a:solidFill>
                  <a:schemeClr val="tx1"/>
                </a:solidFill>
                <a:latin typeface="微软雅黑" panose="020B0503020204020204" charset="-122"/>
                <a:ea typeface="微软雅黑" panose="020B0503020204020204" charset="-122"/>
                <a:cs typeface="微软雅黑" panose="020B0503020204020204" charset="-122"/>
                <a:sym typeface="+mn-ea"/>
              </a:rPr>
              <a:t>）公安联合惩戒的个人不能登记为搭载销售单位责任人、搭载销售个人。</a:t>
            </a:r>
            <a:endParaRPr lang="zh-CN" altLang="en-US" sz="1000" dirty="0">
              <a:solidFill>
                <a:schemeClr val="tx1"/>
              </a:solidFill>
              <a:latin typeface="微软雅黑" panose="020B0503020204020204" charset="-122"/>
              <a:ea typeface="微软雅黑" panose="020B0503020204020204" charset="-122"/>
              <a:cs typeface="微软雅黑" panose="020B0503020204020204" charset="-122"/>
              <a:sym typeface="+mn-ea"/>
            </a:endParaRPr>
          </a:p>
          <a:p>
            <a:pPr marL="171450" marR="0" indent="-171450" defTabSz="685800" fontAlgn="auto">
              <a:lnSpc>
                <a:spcPct val="150000"/>
              </a:lnSpc>
              <a:spcBef>
                <a:spcPts val="0"/>
              </a:spcBef>
              <a:spcAft>
                <a:spcPts val="0"/>
              </a:spcAft>
              <a:buClrTx/>
              <a:buSzTx/>
              <a:buFont typeface="Arial" panose="020B0604020202020204" pitchFamily="34" charset="0"/>
              <a:buChar char="•"/>
              <a:defRPr/>
            </a:pPr>
            <a:r>
              <a:rPr lang="zh-CN" altLang="en-US" sz="1000" b="1" dirty="0">
                <a:solidFill>
                  <a:schemeClr val="tx1"/>
                </a:solidFill>
                <a:latin typeface="微软雅黑" panose="020B0503020204020204" charset="-122"/>
                <a:ea typeface="微软雅黑" panose="020B0503020204020204" charset="-122"/>
                <a:cs typeface="微软雅黑" panose="020B0503020204020204" charset="-122"/>
                <a:sym typeface="+mn-ea"/>
              </a:rPr>
              <a:t>信息展示</a:t>
            </a:r>
            <a:r>
              <a:rPr lang="zh-CN" altLang="en-US" sz="1000" dirty="0">
                <a:solidFill>
                  <a:schemeClr val="tx1"/>
                </a:solidFill>
                <a:latin typeface="微软雅黑" panose="020B0503020204020204" charset="-122"/>
                <a:ea typeface="微软雅黑" panose="020B0503020204020204" charset="-122"/>
                <a:cs typeface="微软雅黑" panose="020B0503020204020204" charset="-122"/>
                <a:sym typeface="+mn-ea"/>
              </a:rPr>
              <a:t>：</a:t>
            </a:r>
            <a:r>
              <a:rPr lang="en-US" altLang="zh-CN" sz="1000" dirty="0">
                <a:solidFill>
                  <a:schemeClr val="tx1"/>
                </a:solidFill>
                <a:latin typeface="微软雅黑" panose="020B0503020204020204" charset="-122"/>
                <a:ea typeface="微软雅黑" panose="020B0503020204020204" charset="-122"/>
                <a:cs typeface="微软雅黑" panose="020B0503020204020204" charset="-122"/>
                <a:sym typeface="+mn-ea"/>
              </a:rPr>
              <a:t>CMIOT</a:t>
            </a:r>
            <a:r>
              <a:rPr lang="zh-CN" altLang="en-US" sz="1000" dirty="0">
                <a:solidFill>
                  <a:schemeClr val="tx1"/>
                </a:solidFill>
                <a:latin typeface="微软雅黑" panose="020B0503020204020204" charset="-122"/>
                <a:ea typeface="微软雅黑" panose="020B0503020204020204" charset="-122"/>
                <a:cs typeface="微软雅黑" panose="020B0503020204020204" charset="-122"/>
                <a:sym typeface="+mn-ea"/>
              </a:rPr>
              <a:t>系统用户360视图新增物联卡搭载信息展示（搭载销售、搭载销售状态），针对搭载销售的物联卡，支持查询</a:t>
            </a:r>
            <a:r>
              <a:rPr lang="en-US" altLang="zh-CN" sz="1000" dirty="0">
                <a:solidFill>
                  <a:schemeClr val="tx1"/>
                </a:solidFill>
                <a:latin typeface="微软雅黑" panose="020B0503020204020204" charset="-122"/>
                <a:ea typeface="微软雅黑" panose="020B0503020204020204" charset="-122"/>
                <a:cs typeface="微软雅黑" panose="020B0503020204020204" charset="-122"/>
                <a:sym typeface="+mn-ea"/>
              </a:rPr>
              <a:t>/</a:t>
            </a:r>
            <a:r>
              <a:rPr lang="zh-CN" altLang="en-US" sz="1000" dirty="0">
                <a:solidFill>
                  <a:schemeClr val="tx1"/>
                </a:solidFill>
                <a:latin typeface="微软雅黑" panose="020B0503020204020204" charset="-122"/>
                <a:ea typeface="微软雅黑" panose="020B0503020204020204" charset="-122"/>
                <a:cs typeface="微软雅黑" panose="020B0503020204020204" charset="-122"/>
                <a:sym typeface="+mn-ea"/>
              </a:rPr>
              <a:t>补录/变更/删除搭载销售单位/个人的信息。</a:t>
            </a:r>
            <a:endParaRPr lang="zh-CN" altLang="en-US" sz="1000" dirty="0">
              <a:solidFill>
                <a:schemeClr val="tx1"/>
              </a:solidFill>
              <a:latin typeface="微软雅黑" panose="020B0503020204020204" charset="-122"/>
              <a:ea typeface="微软雅黑" panose="020B0503020204020204" charset="-122"/>
              <a:cs typeface="微软雅黑" panose="020B0503020204020204" charset="-122"/>
              <a:sym typeface="+mn-ea"/>
            </a:endParaRPr>
          </a:p>
        </p:txBody>
      </p:sp>
      <p:sp>
        <p:nvSpPr>
          <p:cNvPr id="31" name="矩形 30"/>
          <p:cNvSpPr>
            <a:spLocks noChangeArrowheads="1"/>
          </p:cNvSpPr>
          <p:nvPr>
            <p:custDataLst>
              <p:tags r:id="rId18"/>
            </p:custDataLst>
          </p:nvPr>
        </p:nvSpPr>
        <p:spPr bwMode="auto">
          <a:xfrm>
            <a:off x="563245" y="869315"/>
            <a:ext cx="11224895" cy="1017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285750" indent="-285750" defTabSz="914400">
              <a:lnSpc>
                <a:spcPct val="130000"/>
              </a:lnSpc>
              <a:spcBef>
                <a:spcPts val="0"/>
              </a:spcBef>
              <a:spcAft>
                <a:spcPts val="0"/>
              </a:spcAft>
              <a:buFont typeface="Wingdings" panose="05000000000000000000" charset="0"/>
              <a:buChar char="n"/>
              <a:defRPr/>
            </a:pPr>
            <a:r>
              <a:rPr lang="en-US" sz="1400" b="1" dirty="0">
                <a:solidFill>
                  <a:srgbClr val="2E91F7"/>
                </a:solidFill>
                <a:latin typeface="微软雅黑" panose="020B0503020204020204" charset="-122"/>
                <a:ea typeface="微软雅黑" panose="020B0503020204020204" charset="-122"/>
                <a:cs typeface="微软雅黑" panose="020B0503020204020204" charset="-122"/>
                <a:sym typeface="+mn-ea"/>
              </a:rPr>
              <a:t>CMIOT</a:t>
            </a:r>
            <a:r>
              <a:rPr sz="1400" b="1" dirty="0">
                <a:solidFill>
                  <a:srgbClr val="2E91F7"/>
                </a:solidFill>
                <a:latin typeface="微软雅黑" panose="020B0503020204020204" charset="-122"/>
                <a:ea typeface="微软雅黑" panose="020B0503020204020204" charset="-122"/>
                <a:cs typeface="微软雅黑" panose="020B0503020204020204" charset="-122"/>
                <a:sym typeface="+mn-ea"/>
              </a:rPr>
              <a:t>增加搭载销售属性，并支撑已标记为搭载销售的购卡用户登记相应的搭载销售信息</a:t>
            </a:r>
            <a:endParaRPr sz="1400" b="1" dirty="0">
              <a:solidFill>
                <a:srgbClr val="2E91F7"/>
              </a:solidFill>
              <a:latin typeface="微软雅黑" panose="020B0503020204020204" charset="-122"/>
              <a:ea typeface="微软雅黑" panose="020B0503020204020204" charset="-122"/>
              <a:cs typeface="微软雅黑" panose="020B0503020204020204" charset="-122"/>
              <a:sym typeface="+mn-ea"/>
            </a:endParaRPr>
          </a:p>
          <a:p>
            <a:pPr marL="285750" marR="0" indent="-285750" defTabSz="685800" fontAlgn="auto">
              <a:lnSpc>
                <a:spcPct val="150000"/>
              </a:lnSpc>
              <a:spcBef>
                <a:spcPts val="0"/>
              </a:spcBef>
              <a:spcAft>
                <a:spcPts val="0"/>
              </a:spcAft>
              <a:buClrTx/>
              <a:buSzTx/>
              <a:buFont typeface="Wingdings" panose="05000000000000000000" charset="0"/>
              <a:buChar char="n"/>
              <a:defRPr/>
            </a:pPr>
            <a:r>
              <a:rPr sz="1400" b="1" dirty="0">
                <a:solidFill>
                  <a:srgbClr val="2E91F7"/>
                </a:solidFill>
                <a:latin typeface="微软雅黑" panose="020B0503020204020204" charset="-122"/>
                <a:ea typeface="微软雅黑" panose="020B0503020204020204" charset="-122"/>
                <a:cs typeface="微软雅黑" panose="020B0503020204020204" charset="-122"/>
                <a:sym typeface="+mn-ea"/>
              </a:rPr>
              <a:t>2025年1与1日0点后，开通</a:t>
            </a:r>
            <a:r>
              <a:rPr sz="1400" b="1" dirty="0">
                <a:solidFill>
                  <a:srgbClr val="C00000"/>
                </a:solidFill>
                <a:latin typeface="微软雅黑" panose="020B0503020204020204" charset="-122"/>
                <a:ea typeface="微软雅黑" panose="020B0503020204020204" charset="-122"/>
                <a:cs typeface="微软雅黑" panose="020B0503020204020204" charset="-122"/>
                <a:sym typeface="+mn-ea"/>
              </a:rPr>
              <a:t>非定向大流量、定向语音功能</a:t>
            </a:r>
            <a:r>
              <a:rPr sz="1400" b="1" dirty="0">
                <a:solidFill>
                  <a:srgbClr val="2E91F7"/>
                </a:solidFill>
                <a:latin typeface="微软雅黑" panose="020B0503020204020204" charset="-122"/>
                <a:ea typeface="微软雅黑" panose="020B0503020204020204" charset="-122"/>
                <a:cs typeface="微软雅黑" panose="020B0503020204020204" charset="-122"/>
                <a:sym typeface="+mn-ea"/>
              </a:rPr>
              <a:t>的用户需评估</a:t>
            </a:r>
            <a:r>
              <a:rPr sz="1400" b="1" dirty="0">
                <a:solidFill>
                  <a:srgbClr val="C00000"/>
                </a:solidFill>
                <a:latin typeface="微软雅黑" panose="020B0503020204020204" charset="-122"/>
                <a:ea typeface="微软雅黑" panose="020B0503020204020204" charset="-122"/>
                <a:cs typeface="微软雅黑" panose="020B0503020204020204" charset="-122"/>
                <a:sym typeface="+mn-ea"/>
              </a:rPr>
              <a:t>是否搭载销售</a:t>
            </a:r>
            <a:r>
              <a:rPr sz="1400" b="1" dirty="0">
                <a:solidFill>
                  <a:srgbClr val="2E91F7"/>
                </a:solidFill>
                <a:latin typeface="微软雅黑" panose="020B0503020204020204" charset="-122"/>
                <a:ea typeface="微软雅黑" panose="020B0503020204020204" charset="-122"/>
                <a:cs typeface="微软雅黑" panose="020B0503020204020204" charset="-122"/>
                <a:sym typeface="+mn-ea"/>
              </a:rPr>
              <a:t>。</a:t>
            </a:r>
            <a:endParaRPr sz="1400" b="1" dirty="0">
              <a:solidFill>
                <a:srgbClr val="2E91F7"/>
              </a:solidFill>
              <a:latin typeface="微软雅黑" panose="020B0503020204020204" charset="-122"/>
              <a:ea typeface="微软雅黑" panose="020B0503020204020204" charset="-122"/>
              <a:cs typeface="微软雅黑" panose="020B0503020204020204" charset="-122"/>
              <a:sym typeface="+mn-ea"/>
            </a:endParaRPr>
          </a:p>
          <a:p>
            <a:pPr marL="285750" marR="0" indent="-285750" defTabSz="685800" fontAlgn="auto">
              <a:lnSpc>
                <a:spcPct val="150000"/>
              </a:lnSpc>
              <a:spcBef>
                <a:spcPts val="0"/>
              </a:spcBef>
              <a:spcAft>
                <a:spcPts val="0"/>
              </a:spcAft>
              <a:buClrTx/>
              <a:buSzTx/>
              <a:buFont typeface="Wingdings" panose="05000000000000000000" charset="0"/>
              <a:buChar char="n"/>
              <a:defRPr/>
            </a:pPr>
            <a:r>
              <a:rPr lang="zh-CN" sz="1400" b="1" dirty="0">
                <a:solidFill>
                  <a:srgbClr val="C00000"/>
                </a:solidFill>
                <a:latin typeface="微软雅黑" panose="020B0503020204020204" charset="-122"/>
                <a:ea typeface="微软雅黑" panose="020B0503020204020204" charset="-122"/>
                <a:cs typeface="微软雅黑" panose="020B0503020204020204" charset="-122"/>
                <a:sym typeface="+mn-ea"/>
              </a:rPr>
              <a:t>搭载销售定义</a:t>
            </a:r>
            <a:r>
              <a:rPr lang="zh-CN" sz="1400" b="1" dirty="0">
                <a:solidFill>
                  <a:srgbClr val="2E91F7"/>
                </a:solidFill>
                <a:latin typeface="微软雅黑" panose="020B0503020204020204" charset="-122"/>
                <a:ea typeface="微软雅黑" panose="020B0503020204020204" charset="-122"/>
                <a:cs typeface="微软雅黑" panose="020B0503020204020204" charset="-122"/>
                <a:sym typeface="+mn-ea"/>
              </a:rPr>
              <a:t>：</a:t>
            </a:r>
            <a:r>
              <a:rPr lang="zh-CN" sz="1400" b="1" dirty="0">
                <a:solidFill>
                  <a:srgbClr val="C00000"/>
                </a:solidFill>
                <a:latin typeface="微软雅黑" panose="020B0503020204020204" charset="-122"/>
                <a:ea typeface="微软雅黑" panose="020B0503020204020204" charset="-122"/>
                <a:cs typeface="微软雅黑" panose="020B0503020204020204" charset="-122"/>
                <a:sym typeface="+mn-ea"/>
              </a:rPr>
              <a:t>购卡用户</a:t>
            </a:r>
            <a:r>
              <a:rPr lang="zh-CN" sz="1400" b="1" dirty="0">
                <a:solidFill>
                  <a:srgbClr val="2E91F7"/>
                </a:solidFill>
                <a:latin typeface="微软雅黑" panose="020B0503020204020204" charset="-122"/>
                <a:ea typeface="微软雅黑" panose="020B0503020204020204" charset="-122"/>
                <a:cs typeface="微软雅黑" panose="020B0503020204020204" charset="-122"/>
                <a:sym typeface="+mn-ea"/>
              </a:rPr>
              <a:t>将</a:t>
            </a:r>
            <a:r>
              <a:rPr lang="zh-CN" sz="1400" b="1" dirty="0">
                <a:solidFill>
                  <a:srgbClr val="C00000"/>
                </a:solidFill>
                <a:latin typeface="微软雅黑" panose="020B0503020204020204" charset="-122"/>
                <a:ea typeface="微软雅黑" panose="020B0503020204020204" charset="-122"/>
                <a:cs typeface="微软雅黑" panose="020B0503020204020204" charset="-122"/>
                <a:sym typeface="+mn-ea"/>
              </a:rPr>
              <a:t>载有物联网卡的设备</a:t>
            </a:r>
            <a:r>
              <a:rPr lang="zh-CN" sz="1400" b="1" dirty="0">
                <a:solidFill>
                  <a:srgbClr val="2E91F7"/>
                </a:solidFill>
                <a:latin typeface="微软雅黑" panose="020B0503020204020204" charset="-122"/>
                <a:ea typeface="微软雅黑" panose="020B0503020204020204" charset="-122"/>
                <a:cs typeface="微软雅黑" panose="020B0503020204020204" charset="-122"/>
                <a:sym typeface="+mn-ea"/>
              </a:rPr>
              <a:t>销售给最终用户。</a:t>
            </a:r>
            <a:endParaRPr lang="zh-CN" sz="1400" b="1" dirty="0">
              <a:solidFill>
                <a:srgbClr val="2E91F7"/>
              </a:solidFill>
              <a:latin typeface="微软雅黑" panose="020B0503020204020204" charset="-122"/>
              <a:ea typeface="微软雅黑" panose="020B0503020204020204" charset="-122"/>
              <a:cs typeface="微软雅黑" panose="020B0503020204020204" charset="-122"/>
              <a:sym typeface="+mn-ea"/>
            </a:endParaRPr>
          </a:p>
        </p:txBody>
      </p:sp>
      <p:sp>
        <p:nvSpPr>
          <p:cNvPr id="73" name="矩形 72"/>
          <p:cNvSpPr/>
          <p:nvPr>
            <p:custDataLst>
              <p:tags r:id="rId19"/>
            </p:custDataLst>
          </p:nvPr>
        </p:nvSpPr>
        <p:spPr>
          <a:xfrm>
            <a:off x="10234295" y="1943100"/>
            <a:ext cx="1577340" cy="460375"/>
          </a:xfrm>
          <a:prstGeom prst="rect">
            <a:avLst/>
          </a:prstGeom>
          <a:noFill/>
          <a:ln>
            <a:solidFill>
              <a:srgbClr val="8FAADC"/>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000">
                <a:solidFill>
                  <a:schemeClr val="tx1"/>
                </a:solidFill>
                <a:latin typeface="微软雅黑" panose="020B0503020204020204" charset="-122"/>
                <a:ea typeface="微软雅黑" panose="020B0503020204020204" charset="-122"/>
              </a:rPr>
              <a:t>更新销售状态为：</a:t>
            </a:r>
            <a:endParaRPr lang="zh-CN" altLang="en-US" sz="1000">
              <a:solidFill>
                <a:schemeClr val="tx1"/>
              </a:solidFill>
              <a:latin typeface="微软雅黑" panose="020B0503020204020204" charset="-122"/>
              <a:ea typeface="微软雅黑" panose="020B0503020204020204" charset="-122"/>
            </a:endParaRPr>
          </a:p>
          <a:p>
            <a:pPr algn="ctr"/>
            <a:r>
              <a:rPr lang="en-US" altLang="zh-CN" sz="1000">
                <a:solidFill>
                  <a:schemeClr val="tx1"/>
                </a:solidFill>
                <a:latin typeface="微软雅黑" panose="020B0503020204020204" charset="-122"/>
                <a:ea typeface="微软雅黑" panose="020B0503020204020204" charset="-122"/>
              </a:rPr>
              <a:t>“</a:t>
            </a:r>
            <a:r>
              <a:rPr lang="zh-CN" altLang="en-US" sz="1000">
                <a:solidFill>
                  <a:schemeClr val="tx1"/>
                </a:solidFill>
                <a:latin typeface="微软雅黑" panose="020B0503020204020204" charset="-122"/>
                <a:ea typeface="微软雅黑" panose="020B0503020204020204" charset="-122"/>
              </a:rPr>
              <a:t>销售至单位</a:t>
            </a:r>
            <a:r>
              <a:rPr lang="en-US" altLang="zh-CN" sz="1000">
                <a:solidFill>
                  <a:schemeClr val="tx1"/>
                </a:solidFill>
                <a:latin typeface="微软雅黑" panose="020B0503020204020204" charset="-122"/>
                <a:ea typeface="微软雅黑" panose="020B0503020204020204" charset="-122"/>
              </a:rPr>
              <a:t>”</a:t>
            </a:r>
            <a:endParaRPr lang="en-US" altLang="zh-CN" sz="1000">
              <a:solidFill>
                <a:schemeClr val="tx1"/>
              </a:solidFill>
              <a:latin typeface="微软雅黑" panose="020B0503020204020204" charset="-122"/>
              <a:ea typeface="微软雅黑" panose="020B0503020204020204" charset="-122"/>
            </a:endParaRPr>
          </a:p>
        </p:txBody>
      </p:sp>
      <p:sp>
        <p:nvSpPr>
          <p:cNvPr id="77" name="矩形 76"/>
          <p:cNvSpPr/>
          <p:nvPr>
            <p:custDataLst>
              <p:tags r:id="rId20"/>
            </p:custDataLst>
          </p:nvPr>
        </p:nvSpPr>
        <p:spPr>
          <a:xfrm>
            <a:off x="10234295" y="2541905"/>
            <a:ext cx="1577340" cy="460375"/>
          </a:xfrm>
          <a:prstGeom prst="rect">
            <a:avLst/>
          </a:prstGeom>
          <a:noFill/>
          <a:ln>
            <a:solidFill>
              <a:srgbClr val="8FAADC"/>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000">
                <a:solidFill>
                  <a:schemeClr val="tx1"/>
                </a:solidFill>
                <a:latin typeface="微软雅黑" panose="020B0503020204020204" charset="-122"/>
                <a:ea typeface="微软雅黑" panose="020B0503020204020204" charset="-122"/>
              </a:rPr>
              <a:t>更新销售状态为：</a:t>
            </a:r>
            <a:endParaRPr lang="zh-CN" altLang="en-US" sz="1000">
              <a:solidFill>
                <a:schemeClr val="tx1"/>
              </a:solidFill>
              <a:latin typeface="微软雅黑" panose="020B0503020204020204" charset="-122"/>
              <a:ea typeface="微软雅黑" panose="020B0503020204020204" charset="-122"/>
            </a:endParaRPr>
          </a:p>
          <a:p>
            <a:pPr algn="ctr"/>
            <a:r>
              <a:rPr lang="en-US" altLang="zh-CN" sz="1000">
                <a:solidFill>
                  <a:schemeClr val="tx1"/>
                </a:solidFill>
                <a:latin typeface="微软雅黑" panose="020B0503020204020204" charset="-122"/>
                <a:ea typeface="微软雅黑" panose="020B0503020204020204" charset="-122"/>
              </a:rPr>
              <a:t>“</a:t>
            </a:r>
            <a:r>
              <a:rPr lang="zh-CN" altLang="en-US" sz="1000">
                <a:solidFill>
                  <a:schemeClr val="tx1"/>
                </a:solidFill>
                <a:latin typeface="微软雅黑" panose="020B0503020204020204" charset="-122"/>
                <a:ea typeface="微软雅黑" panose="020B0503020204020204" charset="-122"/>
              </a:rPr>
              <a:t>销售至个人</a:t>
            </a:r>
            <a:r>
              <a:rPr lang="en-US" altLang="zh-CN" sz="1000">
                <a:solidFill>
                  <a:schemeClr val="tx1"/>
                </a:solidFill>
                <a:latin typeface="微软雅黑" panose="020B0503020204020204" charset="-122"/>
                <a:ea typeface="微软雅黑" panose="020B0503020204020204" charset="-122"/>
              </a:rPr>
              <a:t>”</a:t>
            </a:r>
            <a:endParaRPr lang="en-US" altLang="zh-CN" sz="1000">
              <a:solidFill>
                <a:schemeClr val="tx1"/>
              </a:solidFill>
              <a:latin typeface="微软雅黑" panose="020B0503020204020204" charset="-122"/>
              <a:ea typeface="微软雅黑" panose="020B0503020204020204" charset="-122"/>
            </a:endParaRPr>
          </a:p>
        </p:txBody>
      </p:sp>
      <p:cxnSp>
        <p:nvCxnSpPr>
          <p:cNvPr id="78" name="肘形连接符 77"/>
          <p:cNvCxnSpPr>
            <a:stCxn id="11" idx="3"/>
            <a:endCxn id="73" idx="1"/>
          </p:cNvCxnSpPr>
          <p:nvPr>
            <p:custDataLst>
              <p:tags r:id="rId21"/>
            </p:custDataLst>
          </p:nvPr>
        </p:nvCxnSpPr>
        <p:spPr>
          <a:xfrm flipV="1">
            <a:off x="9458325" y="2173605"/>
            <a:ext cx="775970" cy="320675"/>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9" name="肘形连接符 78"/>
          <p:cNvCxnSpPr>
            <a:stCxn id="11" idx="3"/>
            <a:endCxn id="77" idx="1"/>
          </p:cNvCxnSpPr>
          <p:nvPr>
            <p:custDataLst>
              <p:tags r:id="rId22"/>
            </p:custDataLst>
          </p:nvPr>
        </p:nvCxnSpPr>
        <p:spPr>
          <a:xfrm>
            <a:off x="9458325" y="2494280"/>
            <a:ext cx="775970" cy="278130"/>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sp>
        <p:nvSpPr>
          <p:cNvPr id="80" name="文本框 79"/>
          <p:cNvSpPr txBox="1"/>
          <p:nvPr>
            <p:custDataLst>
              <p:tags r:id="rId23"/>
            </p:custDataLst>
          </p:nvPr>
        </p:nvSpPr>
        <p:spPr>
          <a:xfrm>
            <a:off x="9431020" y="2869565"/>
            <a:ext cx="803275" cy="245110"/>
          </a:xfrm>
          <a:prstGeom prst="rect">
            <a:avLst/>
          </a:prstGeom>
          <a:noFill/>
          <a:ln>
            <a:noFill/>
          </a:ln>
        </p:spPr>
        <p:txBody>
          <a:bodyPr wrap="square" rtlCol="0">
            <a:spAutoFit/>
          </a:bodyPr>
          <a:p>
            <a:r>
              <a:rPr lang="zh-CN" altLang="en-US" sz="1000">
                <a:latin typeface="微软雅黑" panose="020B0503020204020204" charset="-122"/>
                <a:ea typeface="微软雅黑" panose="020B0503020204020204" charset="-122"/>
              </a:rPr>
              <a:t>个人</a:t>
            </a:r>
            <a:r>
              <a:rPr lang="zh-CN" altLang="en-US" sz="1000">
                <a:latin typeface="微软雅黑" panose="020B0503020204020204" charset="-122"/>
                <a:ea typeface="微软雅黑" panose="020B0503020204020204" charset="-122"/>
              </a:rPr>
              <a:t>登记</a:t>
            </a:r>
            <a:endParaRPr lang="zh-CN" altLang="en-US" sz="1000">
              <a:latin typeface="微软雅黑" panose="020B0503020204020204" charset="-122"/>
              <a:ea typeface="微软雅黑" panose="020B0503020204020204" charset="-122"/>
            </a:endParaRPr>
          </a:p>
        </p:txBody>
      </p:sp>
      <p:sp>
        <p:nvSpPr>
          <p:cNvPr id="2" name="矩形 1"/>
          <p:cNvSpPr/>
          <p:nvPr>
            <p:custDataLst>
              <p:tags r:id="rId24"/>
            </p:custDataLst>
          </p:nvPr>
        </p:nvSpPr>
        <p:spPr>
          <a:xfrm>
            <a:off x="7605395" y="1691640"/>
            <a:ext cx="4300220" cy="1472565"/>
          </a:xfrm>
          <a:prstGeom prst="rect">
            <a:avLst/>
          </a:prstGeom>
          <a:noFill/>
          <a:ln w="19050">
            <a:solidFill>
              <a:srgbClr val="FF0000"/>
            </a:solidFill>
            <a:prstDash val="dash"/>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latin typeface="微软雅黑" panose="020B0503020204020204" charset="-122"/>
              <a:ea typeface="微软雅黑" panose="020B0503020204020204" charset="-122"/>
            </a:endParaRPr>
          </a:p>
        </p:txBody>
      </p:sp>
      <p:sp>
        <p:nvSpPr>
          <p:cNvPr id="3" name="文本框 2"/>
          <p:cNvSpPr txBox="1"/>
          <p:nvPr>
            <p:custDataLst>
              <p:tags r:id="rId25"/>
            </p:custDataLst>
          </p:nvPr>
        </p:nvSpPr>
        <p:spPr>
          <a:xfrm>
            <a:off x="318770" y="3599180"/>
            <a:ext cx="5194300" cy="2827655"/>
          </a:xfrm>
          <a:prstGeom prst="rect">
            <a:avLst/>
          </a:prstGeom>
          <a:noFill/>
        </p:spPr>
        <p:txBody>
          <a:bodyPr wrap="square" rtlCol="0" anchor="t">
            <a:noAutofit/>
          </a:bodyPr>
          <a:p>
            <a:pPr marL="171450" marR="0" indent="-171450" defTabSz="685800" fontAlgn="auto">
              <a:lnSpc>
                <a:spcPct val="150000"/>
              </a:lnSpc>
              <a:spcBef>
                <a:spcPts val="0"/>
              </a:spcBef>
              <a:spcAft>
                <a:spcPts val="0"/>
              </a:spcAft>
              <a:buClrTx/>
              <a:buSzTx/>
              <a:buFont typeface="Wingdings" panose="05000000000000000000" charset="0"/>
              <a:buChar char="n"/>
              <a:defRPr/>
            </a:pPr>
            <a:r>
              <a:rPr lang="zh-CN" sz="1000" b="1" dirty="0">
                <a:solidFill>
                  <a:schemeClr val="tx1"/>
                </a:solidFill>
                <a:latin typeface="微软雅黑" panose="020B0503020204020204" charset="-122"/>
                <a:ea typeface="微软雅黑" panose="020B0503020204020204" charset="-122"/>
                <a:cs typeface="微软雅黑" panose="020B0503020204020204" charset="-122"/>
                <a:sym typeface="+mn-ea"/>
              </a:rPr>
              <a:t>总体要求</a:t>
            </a:r>
            <a:r>
              <a:rPr lang="zh-CN" sz="1000" dirty="0">
                <a:solidFill>
                  <a:schemeClr val="tx1"/>
                </a:solidFill>
                <a:latin typeface="微软雅黑" panose="020B0503020204020204" charset="-122"/>
                <a:ea typeface="微软雅黑" panose="020B0503020204020204" charset="-122"/>
                <a:cs typeface="微软雅黑" panose="020B0503020204020204" charset="-122"/>
                <a:sym typeface="+mn-ea"/>
              </a:rPr>
              <a:t>：</a:t>
            </a:r>
            <a:r>
              <a:rPr sz="1000" dirty="0">
                <a:solidFill>
                  <a:schemeClr val="tx1"/>
                </a:solidFill>
                <a:latin typeface="微软雅黑" panose="020B0503020204020204" charset="-122"/>
                <a:ea typeface="微软雅黑" panose="020B0503020204020204" charset="-122"/>
                <a:cs typeface="微软雅黑" panose="020B0503020204020204" charset="-122"/>
                <a:sym typeface="+mn-ea"/>
              </a:rPr>
              <a:t>电信企业应建立物联网卡搭载销售管理制度，明确搭载销售的</a:t>
            </a:r>
            <a:r>
              <a:rPr lang="zh-CN" sz="1000" dirty="0">
                <a:solidFill>
                  <a:srgbClr val="C00000"/>
                </a:solidFill>
                <a:latin typeface="微软雅黑" panose="020B0503020204020204" charset="-122"/>
                <a:ea typeface="微软雅黑" panose="020B0503020204020204" charset="-122"/>
                <a:cs typeface="微软雅黑" panose="020B0503020204020204" charset="-122"/>
                <a:sym typeface="+mn-ea"/>
              </a:rPr>
              <a:t>业务目录</a:t>
            </a:r>
            <a:r>
              <a:rPr sz="1000" dirty="0">
                <a:solidFill>
                  <a:schemeClr val="tx1"/>
                </a:solidFill>
                <a:latin typeface="微软雅黑" panose="020B0503020204020204" charset="-122"/>
                <a:ea typeface="微软雅黑" panose="020B0503020204020204" charset="-122"/>
                <a:cs typeface="微软雅黑" panose="020B0503020204020204" charset="-122"/>
                <a:sym typeface="+mn-ea"/>
              </a:rPr>
              <a:t>和</a:t>
            </a:r>
            <a:r>
              <a:rPr lang="zh-CN" sz="1000" dirty="0">
                <a:solidFill>
                  <a:srgbClr val="C00000"/>
                </a:solidFill>
                <a:latin typeface="微软雅黑" panose="020B0503020204020204" charset="-122"/>
                <a:ea typeface="微软雅黑" panose="020B0503020204020204" charset="-122"/>
                <a:cs typeface="微软雅黑" panose="020B0503020204020204" charset="-122"/>
                <a:sym typeface="+mn-ea"/>
              </a:rPr>
              <a:t>机制流程</a:t>
            </a:r>
            <a:r>
              <a:rPr sz="1000" dirty="0">
                <a:solidFill>
                  <a:schemeClr val="tx1"/>
                </a:solidFill>
                <a:latin typeface="微软雅黑" panose="020B0503020204020204" charset="-122"/>
                <a:ea typeface="微软雅黑" panose="020B0503020204020204" charset="-122"/>
                <a:cs typeface="微软雅黑" panose="020B0503020204020204" charset="-122"/>
                <a:sym typeface="+mn-ea"/>
              </a:rPr>
              <a:t>，建设统一的搭载销售管理平台，支撑购卡用户开展搭载销售、实名登记等工作。</a:t>
            </a:r>
            <a:endParaRPr sz="1000" dirty="0">
              <a:solidFill>
                <a:schemeClr val="tx1"/>
              </a:solidFill>
              <a:latin typeface="微软雅黑" panose="020B0503020204020204" charset="-122"/>
              <a:ea typeface="微软雅黑" panose="020B0503020204020204" charset="-122"/>
              <a:cs typeface="微软雅黑" panose="020B0503020204020204" charset="-122"/>
              <a:sym typeface="+mn-ea"/>
            </a:endParaRPr>
          </a:p>
          <a:p>
            <a:pPr marL="171450" marR="0" indent="-171450" defTabSz="685800" fontAlgn="auto">
              <a:lnSpc>
                <a:spcPct val="150000"/>
              </a:lnSpc>
              <a:spcBef>
                <a:spcPts val="0"/>
              </a:spcBef>
              <a:spcAft>
                <a:spcPts val="0"/>
              </a:spcAft>
              <a:buClrTx/>
              <a:buSzTx/>
              <a:buFont typeface="Wingdings" panose="05000000000000000000" charset="0"/>
              <a:buChar char="n"/>
              <a:defRPr/>
            </a:pPr>
            <a:r>
              <a:rPr lang="zh-CN" sz="1000" b="1" dirty="0">
                <a:solidFill>
                  <a:schemeClr val="tx1"/>
                </a:solidFill>
                <a:latin typeface="微软雅黑" panose="020B0503020204020204" charset="-122"/>
                <a:ea typeface="微软雅黑" panose="020B0503020204020204" charset="-122"/>
                <a:cs typeface="微软雅黑" panose="020B0503020204020204" charset="-122"/>
                <a:sym typeface="+mn-ea"/>
              </a:rPr>
              <a:t>业务目录</a:t>
            </a:r>
            <a:r>
              <a:rPr lang="zh-CN" sz="1000" dirty="0">
                <a:solidFill>
                  <a:schemeClr val="tx1"/>
                </a:solidFill>
                <a:latin typeface="微软雅黑" panose="020B0503020204020204" charset="-122"/>
                <a:ea typeface="微软雅黑" panose="020B0503020204020204" charset="-122"/>
                <a:cs typeface="微软雅黑" panose="020B0503020204020204" charset="-122"/>
                <a:sym typeface="+mn-ea"/>
              </a:rPr>
              <a:t>：搭载销售业务目录包括开通</a:t>
            </a:r>
            <a:r>
              <a:rPr lang="zh-CN" sz="1000" dirty="0">
                <a:solidFill>
                  <a:srgbClr val="C00000"/>
                </a:solidFill>
                <a:latin typeface="微软雅黑" panose="020B0503020204020204" charset="-122"/>
                <a:ea typeface="微软雅黑" panose="020B0503020204020204" charset="-122"/>
                <a:cs typeface="微软雅黑" panose="020B0503020204020204" charset="-122"/>
                <a:sym typeface="+mn-ea"/>
              </a:rPr>
              <a:t>非定向大流量</a:t>
            </a:r>
            <a:r>
              <a:rPr lang="zh-CN" sz="1000" dirty="0">
                <a:solidFill>
                  <a:schemeClr val="tx1"/>
                </a:solidFill>
                <a:latin typeface="微软雅黑" panose="020B0503020204020204" charset="-122"/>
                <a:ea typeface="微软雅黑" panose="020B0503020204020204" charset="-122"/>
                <a:cs typeface="微软雅黑" panose="020B0503020204020204" charset="-122"/>
                <a:sym typeface="+mn-ea"/>
              </a:rPr>
              <a:t>或</a:t>
            </a:r>
            <a:r>
              <a:rPr lang="zh-CN" sz="1000" dirty="0">
                <a:solidFill>
                  <a:srgbClr val="C00000"/>
                </a:solidFill>
                <a:latin typeface="微软雅黑" panose="020B0503020204020204" charset="-122"/>
                <a:ea typeface="微软雅黑" panose="020B0503020204020204" charset="-122"/>
                <a:cs typeface="微软雅黑" panose="020B0503020204020204" charset="-122"/>
                <a:sym typeface="+mn-ea"/>
              </a:rPr>
              <a:t>定向语音功能</a:t>
            </a:r>
            <a:r>
              <a:rPr lang="zh-CN" sz="1000" dirty="0">
                <a:solidFill>
                  <a:schemeClr val="tx1"/>
                </a:solidFill>
                <a:latin typeface="微软雅黑" panose="020B0503020204020204" charset="-122"/>
                <a:ea typeface="微软雅黑" panose="020B0503020204020204" charset="-122"/>
                <a:cs typeface="微软雅黑" panose="020B0503020204020204" charset="-122"/>
                <a:sym typeface="+mn-ea"/>
              </a:rPr>
              <a:t>的业务应用场景。</a:t>
            </a:r>
            <a:endParaRPr lang="zh-CN" sz="1000" dirty="0">
              <a:solidFill>
                <a:schemeClr val="tx1"/>
              </a:solidFill>
              <a:latin typeface="微软雅黑" panose="020B0503020204020204" charset="-122"/>
              <a:ea typeface="微软雅黑" panose="020B0503020204020204" charset="-122"/>
              <a:cs typeface="微软雅黑" panose="020B0503020204020204" charset="-122"/>
              <a:sym typeface="+mn-ea"/>
            </a:endParaRPr>
          </a:p>
          <a:p>
            <a:pPr marL="171450" marR="0" indent="-171450" defTabSz="685800" fontAlgn="auto">
              <a:lnSpc>
                <a:spcPct val="150000"/>
              </a:lnSpc>
              <a:spcBef>
                <a:spcPts val="0"/>
              </a:spcBef>
              <a:spcAft>
                <a:spcPts val="0"/>
              </a:spcAft>
              <a:buClrTx/>
              <a:buSzTx/>
              <a:buFont typeface="Wingdings" panose="05000000000000000000" charset="0"/>
              <a:buChar char="n"/>
              <a:defRPr/>
            </a:pPr>
            <a:r>
              <a:rPr sz="1000" b="1" dirty="0">
                <a:solidFill>
                  <a:schemeClr val="tx1"/>
                </a:solidFill>
                <a:latin typeface="微软雅黑" panose="020B0503020204020204" charset="-122"/>
                <a:ea typeface="微软雅黑" panose="020B0503020204020204" charset="-122"/>
                <a:cs typeface="微软雅黑" panose="020B0503020204020204" charset="-122"/>
                <a:sym typeface="+mn-ea"/>
              </a:rPr>
              <a:t>流程机制</a:t>
            </a:r>
            <a:r>
              <a:rPr sz="1000" dirty="0">
                <a:solidFill>
                  <a:schemeClr val="tx1"/>
                </a:solidFill>
                <a:latin typeface="微软雅黑" panose="020B0503020204020204" charset="-122"/>
                <a:ea typeface="微软雅黑" panose="020B0503020204020204" charset="-122"/>
                <a:cs typeface="微软雅黑" panose="020B0503020204020204" charset="-122"/>
                <a:sym typeface="+mn-ea"/>
              </a:rPr>
              <a:t>：</a:t>
            </a:r>
            <a:endParaRPr sz="1000" dirty="0">
              <a:solidFill>
                <a:schemeClr val="tx1"/>
              </a:solidFill>
              <a:latin typeface="微软雅黑" panose="020B0503020204020204" charset="-122"/>
              <a:ea typeface="微软雅黑" panose="020B0503020204020204" charset="-122"/>
              <a:cs typeface="微软雅黑" panose="020B0503020204020204" charset="-122"/>
              <a:sym typeface="+mn-ea"/>
            </a:endParaRPr>
          </a:p>
          <a:p>
            <a:pPr marR="0" indent="457200" defTabSz="685800" fontAlgn="auto">
              <a:lnSpc>
                <a:spcPct val="150000"/>
              </a:lnSpc>
              <a:spcBef>
                <a:spcPts val="0"/>
              </a:spcBef>
              <a:spcAft>
                <a:spcPts val="0"/>
              </a:spcAft>
              <a:buClrTx/>
              <a:buSzTx/>
              <a:buFont typeface="Arial" panose="020B0604020202020204" pitchFamily="34" charset="0"/>
              <a:buNone/>
              <a:defRPr/>
            </a:pPr>
            <a:r>
              <a:rPr lang="zh-CN" sz="1000" dirty="0">
                <a:solidFill>
                  <a:schemeClr val="tx1"/>
                </a:solidFill>
                <a:latin typeface="微软雅黑" panose="020B0503020204020204" charset="-122"/>
                <a:ea typeface="微软雅黑" panose="020B0503020204020204" charset="-122"/>
                <a:cs typeface="微软雅黑" panose="020B0503020204020204" charset="-122"/>
                <a:sym typeface="+mn-ea"/>
              </a:rPr>
              <a:t>①、</a:t>
            </a:r>
            <a:r>
              <a:rPr sz="1000" dirty="0">
                <a:solidFill>
                  <a:schemeClr val="tx1"/>
                </a:solidFill>
                <a:latin typeface="微软雅黑" panose="020B0503020204020204" charset="-122"/>
                <a:ea typeface="微软雅黑" panose="020B0503020204020204" charset="-122"/>
                <a:cs typeface="微软雅黑" panose="020B0503020204020204" charset="-122"/>
                <a:sym typeface="+mn-ea"/>
              </a:rPr>
              <a:t>在入网风险评估增加搭载销售判断；</a:t>
            </a:r>
            <a:endParaRPr sz="1000" dirty="0">
              <a:solidFill>
                <a:schemeClr val="tx1"/>
              </a:solidFill>
              <a:latin typeface="微软雅黑" panose="020B0503020204020204" charset="-122"/>
              <a:ea typeface="微软雅黑" panose="020B0503020204020204" charset="-122"/>
              <a:cs typeface="微软雅黑" panose="020B0503020204020204" charset="-122"/>
              <a:sym typeface="+mn-ea"/>
            </a:endParaRPr>
          </a:p>
          <a:p>
            <a:pPr marR="0" indent="457200" defTabSz="685800" fontAlgn="auto">
              <a:lnSpc>
                <a:spcPct val="150000"/>
              </a:lnSpc>
              <a:spcBef>
                <a:spcPts val="0"/>
              </a:spcBef>
              <a:spcAft>
                <a:spcPts val="0"/>
              </a:spcAft>
              <a:buClrTx/>
              <a:buSzTx/>
              <a:buFont typeface="Arial" panose="020B0604020202020204" pitchFamily="34" charset="0"/>
              <a:buNone/>
              <a:defRPr/>
            </a:pPr>
            <a:r>
              <a:rPr sz="1000" dirty="0">
                <a:solidFill>
                  <a:schemeClr val="tx1"/>
                </a:solidFill>
                <a:latin typeface="微软雅黑" panose="020B0503020204020204" charset="-122"/>
                <a:ea typeface="微软雅黑" panose="020B0503020204020204" charset="-122"/>
                <a:cs typeface="微软雅黑" panose="020B0503020204020204" charset="-122"/>
                <a:sym typeface="+mn-ea"/>
              </a:rPr>
              <a:t>②</a:t>
            </a:r>
            <a:r>
              <a:rPr lang="zh-CN" sz="1000" dirty="0">
                <a:solidFill>
                  <a:schemeClr val="tx1"/>
                </a:solidFill>
                <a:latin typeface="微软雅黑" panose="020B0503020204020204" charset="-122"/>
                <a:ea typeface="微软雅黑" panose="020B0503020204020204" charset="-122"/>
                <a:cs typeface="微软雅黑" panose="020B0503020204020204" charset="-122"/>
                <a:sym typeface="+mn-ea"/>
              </a:rPr>
              <a:t>、</a:t>
            </a:r>
            <a:r>
              <a:rPr sz="1000" dirty="0">
                <a:solidFill>
                  <a:schemeClr val="tx1"/>
                </a:solidFill>
                <a:latin typeface="微软雅黑" panose="020B0503020204020204" charset="-122"/>
                <a:ea typeface="微软雅黑" panose="020B0503020204020204" charset="-122"/>
                <a:cs typeface="微软雅黑" panose="020B0503020204020204" charset="-122"/>
                <a:sym typeface="+mn-ea"/>
              </a:rPr>
              <a:t>在合同协议中增加搭载销售约束条款；</a:t>
            </a:r>
            <a:endParaRPr sz="1000" dirty="0">
              <a:solidFill>
                <a:schemeClr val="tx1"/>
              </a:solidFill>
              <a:latin typeface="微软雅黑" panose="020B0503020204020204" charset="-122"/>
              <a:ea typeface="微软雅黑" panose="020B0503020204020204" charset="-122"/>
              <a:cs typeface="微软雅黑" panose="020B0503020204020204" charset="-122"/>
              <a:sym typeface="+mn-ea"/>
            </a:endParaRPr>
          </a:p>
          <a:p>
            <a:pPr marR="0" indent="457200" defTabSz="685800" fontAlgn="auto">
              <a:lnSpc>
                <a:spcPct val="150000"/>
              </a:lnSpc>
              <a:spcBef>
                <a:spcPts val="0"/>
              </a:spcBef>
              <a:spcAft>
                <a:spcPts val="0"/>
              </a:spcAft>
              <a:buClrTx/>
              <a:buSzTx/>
              <a:buFont typeface="Arial" panose="020B0604020202020204" pitchFamily="34" charset="0"/>
              <a:buNone/>
              <a:defRPr/>
            </a:pPr>
            <a:r>
              <a:rPr sz="1000" dirty="0">
                <a:solidFill>
                  <a:schemeClr val="tx1"/>
                </a:solidFill>
                <a:latin typeface="微软雅黑" panose="020B0503020204020204" charset="-122"/>
                <a:ea typeface="微软雅黑" panose="020B0503020204020204" charset="-122"/>
                <a:cs typeface="微软雅黑" panose="020B0503020204020204" charset="-122"/>
                <a:sym typeface="+mn-ea"/>
              </a:rPr>
              <a:t>③</a:t>
            </a:r>
            <a:r>
              <a:rPr lang="zh-CN" sz="1000" dirty="0">
                <a:solidFill>
                  <a:schemeClr val="tx1"/>
                </a:solidFill>
                <a:latin typeface="微软雅黑" panose="020B0503020204020204" charset="-122"/>
                <a:ea typeface="微软雅黑" panose="020B0503020204020204" charset="-122"/>
                <a:cs typeface="微软雅黑" panose="020B0503020204020204" charset="-122"/>
                <a:sym typeface="+mn-ea"/>
              </a:rPr>
              <a:t>、</a:t>
            </a:r>
            <a:r>
              <a:rPr sz="1000" dirty="0">
                <a:solidFill>
                  <a:schemeClr val="tx1"/>
                </a:solidFill>
                <a:latin typeface="微软雅黑" panose="020B0503020204020204" charset="-122"/>
                <a:ea typeface="微软雅黑" panose="020B0503020204020204" charset="-122"/>
                <a:cs typeface="微软雅黑" panose="020B0503020204020204" charset="-122"/>
                <a:sym typeface="+mn-ea"/>
              </a:rPr>
              <a:t>在系统中增加搭载销售属性，并支撑已标记为搭载销售的购卡用户在销售时使用电信企业平台登记相应的搭载销售信息。</a:t>
            </a:r>
            <a:endParaRPr sz="1000" dirty="0">
              <a:solidFill>
                <a:schemeClr val="tx1"/>
              </a:solidFill>
              <a:latin typeface="微软雅黑" panose="020B0503020204020204" charset="-122"/>
              <a:ea typeface="微软雅黑" panose="020B0503020204020204" charset="-122"/>
              <a:cs typeface="微软雅黑" panose="020B0503020204020204" charset="-122"/>
              <a:sym typeface="+mn-ea"/>
            </a:endParaRPr>
          </a:p>
          <a:p>
            <a:pPr marR="0" indent="457200" defTabSz="685800" fontAlgn="auto">
              <a:lnSpc>
                <a:spcPct val="150000"/>
              </a:lnSpc>
              <a:spcBef>
                <a:spcPts val="0"/>
              </a:spcBef>
              <a:spcAft>
                <a:spcPts val="0"/>
              </a:spcAft>
              <a:buClrTx/>
              <a:buSzTx/>
              <a:buFont typeface="Arial" panose="020B0604020202020204" pitchFamily="34" charset="0"/>
              <a:buNone/>
              <a:defRPr/>
            </a:pPr>
            <a:r>
              <a:rPr sz="1000" dirty="0">
                <a:solidFill>
                  <a:srgbClr val="C00000"/>
                </a:solidFill>
                <a:latin typeface="微软雅黑" panose="020B0503020204020204" charset="-122"/>
                <a:ea typeface="微软雅黑" panose="020B0503020204020204" charset="-122"/>
                <a:cs typeface="微软雅黑" panose="020B0503020204020204" charset="-122"/>
                <a:sym typeface="+mn-ea"/>
              </a:rPr>
              <a:t>搭载销售至个人用户时</a:t>
            </a:r>
            <a:r>
              <a:rPr sz="1000" dirty="0">
                <a:solidFill>
                  <a:schemeClr val="tx1"/>
                </a:solidFill>
                <a:latin typeface="微软雅黑" panose="020B0503020204020204" charset="-122"/>
                <a:ea typeface="微软雅黑" panose="020B0503020204020204" charset="-122"/>
                <a:cs typeface="微软雅黑" panose="020B0503020204020204" charset="-122"/>
                <a:sym typeface="+mn-ea"/>
              </a:rPr>
              <a:t>，可通过电信企业实名登记系统为个人用户办理登记；</a:t>
            </a:r>
            <a:endParaRPr sz="1000" dirty="0">
              <a:solidFill>
                <a:schemeClr val="tx1"/>
              </a:solidFill>
              <a:latin typeface="微软雅黑" panose="020B0503020204020204" charset="-122"/>
              <a:ea typeface="微软雅黑" panose="020B0503020204020204" charset="-122"/>
              <a:cs typeface="微软雅黑" panose="020B0503020204020204" charset="-122"/>
              <a:sym typeface="+mn-ea"/>
            </a:endParaRPr>
          </a:p>
          <a:p>
            <a:pPr marR="0" indent="457200" defTabSz="685800" fontAlgn="auto">
              <a:lnSpc>
                <a:spcPct val="150000"/>
              </a:lnSpc>
              <a:spcBef>
                <a:spcPts val="0"/>
              </a:spcBef>
              <a:spcAft>
                <a:spcPts val="0"/>
              </a:spcAft>
              <a:buClrTx/>
              <a:buSzTx/>
              <a:buFont typeface="Arial" panose="020B0604020202020204" pitchFamily="34" charset="0"/>
              <a:buNone/>
              <a:defRPr/>
            </a:pPr>
            <a:r>
              <a:rPr sz="1000" dirty="0">
                <a:solidFill>
                  <a:srgbClr val="C00000"/>
                </a:solidFill>
                <a:latin typeface="微软雅黑" panose="020B0503020204020204" charset="-122"/>
                <a:ea typeface="微软雅黑" panose="020B0503020204020204" charset="-122"/>
                <a:cs typeface="微软雅黑" panose="020B0503020204020204" charset="-122"/>
                <a:sym typeface="+mn-ea"/>
              </a:rPr>
              <a:t>搭载销售至单位用户时</a:t>
            </a:r>
            <a:r>
              <a:rPr sz="1000" dirty="0">
                <a:solidFill>
                  <a:schemeClr val="tx1"/>
                </a:solidFill>
                <a:latin typeface="微软雅黑" panose="020B0503020204020204" charset="-122"/>
                <a:ea typeface="微软雅黑" panose="020B0503020204020204" charset="-122"/>
                <a:cs typeface="微软雅黑" panose="020B0503020204020204" charset="-122"/>
                <a:sym typeface="+mn-ea"/>
              </a:rPr>
              <a:t>，购卡用户通过电信企业实名登记系统登记为单位用户办理登记，可参照电信企业登记单位用户的方式及信息（单位、责任人信息及责任人现场照）。</a:t>
            </a:r>
            <a:endParaRPr lang="zh-CN" altLang="en-US" sz="1000" dirty="0">
              <a:solidFill>
                <a:schemeClr val="tx1"/>
              </a:solidFill>
              <a:latin typeface="微软雅黑" panose="020B0503020204020204" charset="-122"/>
              <a:ea typeface="微软雅黑" panose="020B0503020204020204" charset="-122"/>
              <a:cs typeface="微软雅黑" panose="020B0503020204020204" charset="-122"/>
              <a:sym typeface="+mn-ea"/>
            </a:endParaRPr>
          </a:p>
        </p:txBody>
      </p:sp>
      <p:sp>
        <p:nvSpPr>
          <p:cNvPr id="20" name="矩形 19"/>
          <p:cNvSpPr/>
          <p:nvPr>
            <p:custDataLst>
              <p:tags r:id="rId26"/>
            </p:custDataLst>
          </p:nvPr>
        </p:nvSpPr>
        <p:spPr>
          <a:xfrm>
            <a:off x="118745" y="3312795"/>
            <a:ext cx="5471160" cy="300355"/>
          </a:xfrm>
          <a:prstGeom prst="rect">
            <a:avLst/>
          </a:prstGeom>
          <a:solidFill>
            <a:srgbClr val="2E91F7"/>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defRPr/>
            </a:pPr>
            <a:r>
              <a:rPr lang="zh-CN" altLang="en-US" sz="1400" b="1" noProof="0" dirty="0">
                <a:ln>
                  <a:noFill/>
                </a:ln>
                <a:solidFill>
                  <a:prstClr val="white"/>
                </a:solidFill>
                <a:effectLst/>
                <a:uLnTx/>
                <a:uFillTx/>
                <a:latin typeface="微软雅黑" panose="020B0503020204020204" charset="-122"/>
                <a:ea typeface="微软雅黑" panose="020B0503020204020204" charset="-122"/>
                <a:cs typeface="微软雅黑" panose="020B0503020204020204" charset="-122"/>
                <a:sym typeface="宋体" panose="02010600030101010101" pitchFamily="2" charset="-122"/>
              </a:rPr>
              <a:t>搭载销售部委要求</a:t>
            </a:r>
            <a:r>
              <a:rPr lang="zh-CN" altLang="en-US" sz="1400" b="1" noProof="0" dirty="0">
                <a:ln>
                  <a:noFill/>
                </a:ln>
                <a:solidFill>
                  <a:prstClr val="white"/>
                </a:solidFill>
                <a:effectLst/>
                <a:uLnTx/>
                <a:uFillTx/>
                <a:latin typeface="微软雅黑" panose="020B0503020204020204" charset="-122"/>
                <a:ea typeface="微软雅黑" panose="020B0503020204020204" charset="-122"/>
                <a:cs typeface="微软雅黑" panose="020B0503020204020204" charset="-122"/>
                <a:sym typeface="宋体" panose="02010600030101010101" pitchFamily="2" charset="-122"/>
              </a:rPr>
              <a:t>细则</a:t>
            </a:r>
            <a:endParaRPr lang="zh-CN" altLang="en-US" sz="1400" b="1" noProof="0" dirty="0">
              <a:ln>
                <a:noFill/>
              </a:ln>
              <a:solidFill>
                <a:prstClr val="white"/>
              </a:solidFill>
              <a:effectLst/>
              <a:uLnTx/>
              <a:uFillTx/>
              <a:latin typeface="微软雅黑" panose="020B0503020204020204" charset="-122"/>
              <a:ea typeface="微软雅黑" panose="020B0503020204020204" charset="-122"/>
              <a:cs typeface="微软雅黑" panose="020B0503020204020204" charset="-122"/>
              <a:sym typeface="宋体" panose="02010600030101010101" pitchFamily="2" charset="-122"/>
            </a:endParaRPr>
          </a:p>
        </p:txBody>
      </p:sp>
      <p:sp>
        <p:nvSpPr>
          <p:cNvPr id="83" name="等腰三角形 24"/>
          <p:cNvSpPr>
            <a:spLocks noChangeArrowheads="1"/>
          </p:cNvSpPr>
          <p:nvPr>
            <p:custDataLst>
              <p:tags r:id="rId27"/>
            </p:custDataLst>
          </p:nvPr>
        </p:nvSpPr>
        <p:spPr bwMode="auto">
          <a:xfrm rot="5400000">
            <a:off x="5161280" y="5033010"/>
            <a:ext cx="1159510" cy="161290"/>
          </a:xfrm>
          <a:custGeom>
            <a:avLst/>
            <a:gdLst>
              <a:gd name="T0" fmla="*/ 0 w 578876"/>
              <a:gd name="T1" fmla="*/ 4648025 h 4648025"/>
              <a:gd name="T2" fmla="*/ 289438 w 578876"/>
              <a:gd name="T3" fmla="*/ 0 h 4648025"/>
              <a:gd name="T4" fmla="*/ 578876 w 578876"/>
              <a:gd name="T5" fmla="*/ 4648025 h 4648025"/>
              <a:gd name="T6" fmla="*/ 0 w 578876"/>
              <a:gd name="T7" fmla="*/ 4648025 h 4648025"/>
            </a:gdLst>
            <a:ahLst/>
            <a:cxnLst>
              <a:cxn ang="0">
                <a:pos x="T0" y="T1"/>
              </a:cxn>
              <a:cxn ang="0">
                <a:pos x="T2" y="T3"/>
              </a:cxn>
              <a:cxn ang="0">
                <a:pos x="T4" y="T5"/>
              </a:cxn>
              <a:cxn ang="0">
                <a:pos x="T6" y="T7"/>
              </a:cxn>
            </a:cxnLst>
            <a:rect l="0" t="0" r="r" b="b"/>
            <a:pathLst>
              <a:path w="578876" h="4648025">
                <a:moveTo>
                  <a:pt x="0" y="4648025"/>
                </a:moveTo>
                <a:cubicBezTo>
                  <a:pt x="162866" y="3047883"/>
                  <a:pt x="238853" y="1866842"/>
                  <a:pt x="289438" y="0"/>
                </a:cubicBezTo>
                <a:cubicBezTo>
                  <a:pt x="343197" y="1879542"/>
                  <a:pt x="403887" y="3035183"/>
                  <a:pt x="578876" y="4648025"/>
                </a:cubicBezTo>
                <a:lnTo>
                  <a:pt x="0" y="4648025"/>
                </a:lnTo>
                <a:close/>
              </a:path>
            </a:pathLst>
          </a:custGeom>
          <a:gradFill rotWithShape="1">
            <a:gsLst>
              <a:gs pos="0">
                <a:srgbClr val="EDF6F9"/>
              </a:gs>
              <a:gs pos="100000">
                <a:srgbClr val="0070C0"/>
              </a:gs>
            </a:gsLst>
            <a:lin ang="16200000" scaled="1"/>
          </a:gradFill>
          <a:ln>
            <a:noFill/>
          </a:ln>
          <a:extLst>
            <a:ext uri="{91240B29-F687-4F45-9708-019B960494DF}">
              <a14:hiddenLine xmlns:a14="http://schemas.microsoft.com/office/drawing/2010/main" w="25400">
                <a:solidFill>
                  <a:srgbClr val="000000"/>
                </a:solidFill>
                <a:round/>
              </a14:hiddenLine>
            </a:ext>
          </a:extLst>
        </p:spPr>
        <p:txBody>
          <a:bodyPr/>
          <a:p>
            <a:pPr fontAlgn="base">
              <a:spcBef>
                <a:spcPct val="0"/>
              </a:spcBef>
              <a:spcAft>
                <a:spcPct val="0"/>
              </a:spcAft>
              <a:defRPr/>
            </a:pPr>
            <a:endParaRPr lang="zh-CN" altLang="en-US" sz="1400">
              <a:solidFill>
                <a:prstClr val="black"/>
              </a:solidFill>
              <a:latin typeface="微软雅黑" panose="020B0503020204020204" charset="-122"/>
              <a:ea typeface="微软雅黑" panose="020B0503020204020204" charset="-122"/>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23" name="组 130"/>
          <p:cNvGrpSpPr/>
          <p:nvPr userDrawn="1"/>
        </p:nvGrpSpPr>
        <p:grpSpPr>
          <a:xfrm>
            <a:off x="114935" y="262255"/>
            <a:ext cx="332740" cy="417830"/>
            <a:chOff x="239349" y="116632"/>
            <a:chExt cx="348596" cy="470253"/>
          </a:xfrm>
        </p:grpSpPr>
        <p:sp>
          <p:nvSpPr>
            <p:cNvPr id="24" name="Freeform 5"/>
            <p:cNvSpPr/>
            <p:nvPr/>
          </p:nvSpPr>
          <p:spPr bwMode="auto">
            <a:xfrm>
              <a:off x="243499" y="129656"/>
              <a:ext cx="209312" cy="212544"/>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00B0F0"/>
            </a:solidFill>
            <a:ln>
              <a:noFill/>
            </a:ln>
          </p:spPr>
          <p:txBody>
            <a:bodyPr vert="horz" wrap="square" lIns="91416" tIns="45708" rIns="91416" bIns="45708"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3200" b="0" i="0" u="none" strike="noStrike" kern="1200" cap="none" spc="0" normalizeH="0" baseline="0" noProof="0" dirty="0">
                <a:ln>
                  <a:noFill/>
                </a:ln>
                <a:solidFill>
                  <a:prstClr val="black"/>
                </a:solidFill>
                <a:effectLst/>
                <a:uLnTx/>
                <a:uFillTx/>
                <a:latin typeface="Arial" panose="020B0604020202020204"/>
                <a:ea typeface="微软雅黑" panose="020B0503020204020204" charset="-122"/>
                <a:cs typeface="+mn-cs"/>
              </a:endParaRPr>
            </a:p>
          </p:txBody>
        </p:sp>
        <p:sp>
          <p:nvSpPr>
            <p:cNvPr id="25" name="Freeform 6"/>
            <p:cNvSpPr/>
            <p:nvPr/>
          </p:nvSpPr>
          <p:spPr bwMode="auto">
            <a:xfrm>
              <a:off x="378633" y="255262"/>
              <a:ext cx="209312" cy="214117"/>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92D050"/>
            </a:solidFill>
            <a:ln>
              <a:noFill/>
            </a:ln>
          </p:spPr>
          <p:txBody>
            <a:bodyPr vert="horz" wrap="square" lIns="91416" tIns="45708" rIns="91416" bIns="45708"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3200" b="0" i="0" u="none" strike="noStrike" kern="1200" cap="none" spc="0" normalizeH="0" baseline="0" noProof="0" dirty="0">
                <a:ln>
                  <a:noFill/>
                </a:ln>
                <a:solidFill>
                  <a:prstClr val="black"/>
                </a:solidFill>
                <a:effectLst/>
                <a:uLnTx/>
                <a:uFillTx/>
                <a:latin typeface="Arial" panose="020B0604020202020204"/>
                <a:ea typeface="微软雅黑" panose="020B0503020204020204" charset="-122"/>
                <a:cs typeface="+mn-cs"/>
              </a:endParaRPr>
            </a:p>
          </p:txBody>
        </p:sp>
        <p:sp>
          <p:nvSpPr>
            <p:cNvPr id="26" name="Freeform 7"/>
            <p:cNvSpPr/>
            <p:nvPr/>
          </p:nvSpPr>
          <p:spPr bwMode="auto">
            <a:xfrm>
              <a:off x="239349" y="116632"/>
              <a:ext cx="207736" cy="212544"/>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2E91F7"/>
            </a:solidFill>
            <a:ln>
              <a:noFill/>
            </a:ln>
          </p:spPr>
          <p:txBody>
            <a:bodyPr vert="horz" wrap="square" lIns="91416" tIns="45708" rIns="91416" bIns="45708"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3200" b="0" i="0" u="none" strike="noStrike" kern="1200" cap="none" spc="0" normalizeH="0" baseline="0" noProof="0" dirty="0">
                <a:ln>
                  <a:noFill/>
                </a:ln>
                <a:solidFill>
                  <a:prstClr val="black"/>
                </a:solidFill>
                <a:effectLst/>
                <a:uLnTx/>
                <a:uFillTx/>
                <a:latin typeface="Arial" panose="020B0604020202020204"/>
                <a:ea typeface="微软雅黑" panose="020B0503020204020204" charset="-122"/>
                <a:cs typeface="+mn-cs"/>
              </a:endParaRPr>
            </a:p>
          </p:txBody>
        </p:sp>
        <p:sp>
          <p:nvSpPr>
            <p:cNvPr id="29" name="Freeform 7"/>
            <p:cNvSpPr/>
            <p:nvPr/>
          </p:nvSpPr>
          <p:spPr bwMode="auto">
            <a:xfrm>
              <a:off x="239349" y="374341"/>
              <a:ext cx="207736" cy="212544"/>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2E91F7"/>
            </a:solidFill>
            <a:ln>
              <a:noFill/>
            </a:ln>
          </p:spPr>
          <p:txBody>
            <a:bodyPr vert="horz" wrap="square" lIns="91416" tIns="45708" rIns="91416" bIns="45708"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3200" b="0" i="0" u="none" strike="noStrike" kern="1200" cap="none" spc="0" normalizeH="0" baseline="0" noProof="0" dirty="0">
                <a:ln>
                  <a:noFill/>
                </a:ln>
                <a:solidFill>
                  <a:prstClr val="black"/>
                </a:solidFill>
                <a:effectLst/>
                <a:uLnTx/>
                <a:uFillTx/>
                <a:latin typeface="Arial" panose="020B0604020202020204"/>
                <a:ea typeface="微软雅黑" panose="020B0503020204020204" charset="-122"/>
                <a:cs typeface="+mn-cs"/>
              </a:endParaRPr>
            </a:p>
          </p:txBody>
        </p:sp>
      </p:grpSp>
      <p:sp>
        <p:nvSpPr>
          <p:cNvPr id="30" name="矩形 3"/>
          <p:cNvSpPr/>
          <p:nvPr userDrawn="1"/>
        </p:nvSpPr>
        <p:spPr>
          <a:xfrm>
            <a:off x="565785" y="187960"/>
            <a:ext cx="8234045" cy="551180"/>
          </a:xfrm>
          <a:custGeom>
            <a:avLst/>
            <a:gdLst/>
            <a:ahLst/>
            <a:cxnLst/>
            <a:rect l="l" t="t" r="r" b="b"/>
            <a:pathLst>
              <a:path w="6207016" h="486000">
                <a:moveTo>
                  <a:pt x="0" y="0"/>
                </a:moveTo>
                <a:lnTo>
                  <a:pt x="35496" y="0"/>
                </a:lnTo>
                <a:lnTo>
                  <a:pt x="730349" y="0"/>
                </a:lnTo>
                <a:lnTo>
                  <a:pt x="765845" y="0"/>
                </a:lnTo>
                <a:lnTo>
                  <a:pt x="5441170" y="0"/>
                </a:lnTo>
                <a:lnTo>
                  <a:pt x="5476666" y="0"/>
                </a:lnTo>
                <a:lnTo>
                  <a:pt x="6171520" y="0"/>
                </a:lnTo>
                <a:lnTo>
                  <a:pt x="6207016" y="0"/>
                </a:lnTo>
                <a:lnTo>
                  <a:pt x="5923310" y="486000"/>
                </a:lnTo>
                <a:lnTo>
                  <a:pt x="5887814" y="486000"/>
                </a:lnTo>
                <a:lnTo>
                  <a:pt x="5192960" y="486000"/>
                </a:lnTo>
                <a:lnTo>
                  <a:pt x="5157464" y="486000"/>
                </a:lnTo>
                <a:lnTo>
                  <a:pt x="765845" y="486000"/>
                </a:lnTo>
                <a:lnTo>
                  <a:pt x="730349" y="486000"/>
                </a:lnTo>
                <a:lnTo>
                  <a:pt x="35496" y="486000"/>
                </a:lnTo>
                <a:lnTo>
                  <a:pt x="0" y="486000"/>
                </a:lnTo>
                <a:close/>
              </a:path>
            </a:pathLst>
          </a:custGeom>
          <a:solidFill>
            <a:srgbClr val="2E91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200" b="0"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cs typeface="+mn-cs"/>
            </a:endParaRPr>
          </a:p>
        </p:txBody>
      </p:sp>
      <p:sp>
        <p:nvSpPr>
          <p:cNvPr id="31" name="标题 1"/>
          <p:cNvSpPr txBox="1">
            <a:spLocks noChangeArrowheads="1"/>
          </p:cNvSpPr>
          <p:nvPr/>
        </p:nvSpPr>
        <p:spPr bwMode="auto">
          <a:xfrm>
            <a:off x="657225" y="247015"/>
            <a:ext cx="8333740" cy="4330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fontAlgn="base">
              <a:lnSpc>
                <a:spcPct val="90000"/>
              </a:lnSpc>
              <a:spcBef>
                <a:spcPct val="0"/>
              </a:spcBef>
              <a:spcAft>
                <a:spcPct val="0"/>
              </a:spcAft>
              <a:defRPr/>
            </a:pPr>
            <a:r>
              <a:rPr lang="zh-CN" altLang="en-US" sz="2400" b="1" dirty="0">
                <a:solidFill>
                  <a:srgbClr val="FFFF00"/>
                </a:solidFill>
                <a:latin typeface="微软雅黑" panose="020B0503020204020204" charset="-122"/>
                <a:ea typeface="微软雅黑" panose="020B0503020204020204" charset="-122"/>
                <a:cs typeface="微软雅黑" panose="020B0503020204020204" charset="-122"/>
                <a:sym typeface="+mn-ea"/>
              </a:rPr>
              <a:t>概要</a:t>
            </a:r>
            <a:r>
              <a:rPr lang="zh-CN" altLang="en-US" sz="2400" b="1" dirty="0">
                <a:solidFill>
                  <a:srgbClr val="FFFF00"/>
                </a:solidFill>
                <a:latin typeface="微软雅黑" panose="020B0503020204020204" charset="-122"/>
                <a:ea typeface="微软雅黑" panose="020B0503020204020204" charset="-122"/>
                <a:cs typeface="微软雅黑" panose="020B0503020204020204" charset="-122"/>
                <a:sym typeface="+mn-ea"/>
              </a:rPr>
              <a:t>简述丨</a:t>
            </a:r>
            <a:r>
              <a:rPr lang="zh-CN" altLang="en-US" sz="2400" b="1" dirty="0">
                <a:solidFill>
                  <a:schemeClr val="bg1"/>
                </a:solidFill>
                <a:latin typeface="微软雅黑" panose="020B0503020204020204" charset="-122"/>
                <a:ea typeface="微软雅黑" panose="020B0503020204020204" charset="-122"/>
                <a:cs typeface="微软雅黑" panose="020B0503020204020204" charset="-122"/>
                <a:sym typeface="+mn-ea"/>
              </a:rPr>
              <a:t>搭载销售对象及实名登记</a:t>
            </a:r>
            <a:r>
              <a:rPr lang="zh-CN" altLang="en-US" sz="2400" b="1" dirty="0">
                <a:solidFill>
                  <a:schemeClr val="bg1"/>
                </a:solidFill>
                <a:latin typeface="微软雅黑" panose="020B0503020204020204" charset="-122"/>
                <a:ea typeface="微软雅黑" panose="020B0503020204020204" charset="-122"/>
                <a:cs typeface="微软雅黑" panose="020B0503020204020204" charset="-122"/>
                <a:sym typeface="+mn-ea"/>
              </a:rPr>
              <a:t>渠道</a:t>
            </a:r>
            <a:endParaRPr lang="zh-CN" altLang="en-US" sz="2400" b="1" dirty="0">
              <a:solidFill>
                <a:schemeClr val="bg1"/>
              </a:solidFill>
              <a:latin typeface="微软雅黑" panose="020B0503020204020204" charset="-122"/>
              <a:ea typeface="微软雅黑" panose="020B0503020204020204" charset="-122"/>
              <a:cs typeface="微软雅黑" panose="020B0503020204020204" charset="-122"/>
              <a:sym typeface="+mn-ea"/>
            </a:endParaRPr>
          </a:p>
        </p:txBody>
      </p:sp>
      <p:sp>
        <p:nvSpPr>
          <p:cNvPr id="32" name="文本框 31"/>
          <p:cNvSpPr txBox="1"/>
          <p:nvPr/>
        </p:nvSpPr>
        <p:spPr>
          <a:xfrm>
            <a:off x="1291590" y="0"/>
            <a:ext cx="309880" cy="299085"/>
          </a:xfrm>
          <a:prstGeom prst="rect">
            <a:avLst/>
          </a:prstGeom>
          <a:noFill/>
        </p:spPr>
        <p:txBody>
          <a:bodyPr wrap="none" rtlCol="0">
            <a:spAutoFit/>
          </a:bodyPr>
          <a:lstStyle/>
          <a:p>
            <a:pPr marR="0" indent="0" defTabSz="914400" fontAlgn="auto">
              <a:lnSpc>
                <a:spcPct val="100000"/>
              </a:lnSpc>
              <a:spcBef>
                <a:spcPts val="0"/>
              </a:spcBef>
              <a:spcAft>
                <a:spcPts val="0"/>
              </a:spcAft>
              <a:buClrTx/>
              <a:buSzTx/>
              <a:buFontTx/>
              <a:buNone/>
              <a:defRPr/>
            </a:pPr>
            <a:endParaRPr kumimoji="0" lang="zh-CN" altLang="en-US" b="0" i="0" kern="1200" cap="none" spc="0" normalizeH="0" baseline="0" noProof="0">
              <a:solidFill>
                <a:prstClr val="black"/>
              </a:solidFill>
              <a:latin typeface="Arial" panose="020B0604020202020204"/>
              <a:ea typeface="黑体" panose="02010609060101010101" charset="-122"/>
              <a:cs typeface="+mn-cs"/>
            </a:endParaRPr>
          </a:p>
        </p:txBody>
      </p:sp>
      <p:sp>
        <p:nvSpPr>
          <p:cNvPr id="48" name="文本框 47"/>
          <p:cNvSpPr txBox="1"/>
          <p:nvPr/>
        </p:nvSpPr>
        <p:spPr>
          <a:xfrm>
            <a:off x="447675" y="920115"/>
            <a:ext cx="9330055" cy="737235"/>
          </a:xfrm>
          <a:prstGeom prst="rect">
            <a:avLst/>
          </a:prstGeom>
          <a:noFill/>
        </p:spPr>
        <p:txBody>
          <a:bodyPr wrap="square" rtlCol="0">
            <a:spAutoFit/>
          </a:bodyPr>
          <a:p>
            <a:pPr marL="285750" indent="-285750">
              <a:lnSpc>
                <a:spcPct val="150000"/>
              </a:lnSpc>
              <a:buClrTx/>
              <a:buSzTx/>
              <a:buFont typeface="Wingdings" panose="05000000000000000000" charset="0"/>
              <a:buChar char="n"/>
            </a:pPr>
            <a:r>
              <a:rPr lang="zh-CN" altLang="en-US" sz="1400" b="1" dirty="0">
                <a:solidFill>
                  <a:srgbClr val="2E91F7"/>
                </a:solidFill>
                <a:latin typeface="微软雅黑" panose="020B0503020204020204" charset="-122"/>
                <a:ea typeface="微软雅黑" panose="020B0503020204020204" charset="-122"/>
                <a:cs typeface="微软雅黑" panose="020B0503020204020204" charset="-122"/>
                <a:sym typeface="微软雅黑" panose="020B0503020204020204" charset="-122"/>
              </a:rPr>
              <a:t>搭载销售面向省侧/客户经理、开卡企业、单位用户及个人用户</a:t>
            </a:r>
            <a:endParaRPr lang="zh-CN" altLang="en-US" sz="1400" b="1" dirty="0">
              <a:solidFill>
                <a:srgbClr val="2E91F7"/>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a:p>
            <a:pPr marL="285750" indent="-285750">
              <a:lnSpc>
                <a:spcPct val="150000"/>
              </a:lnSpc>
              <a:buClrTx/>
              <a:buSzTx/>
              <a:buFont typeface="Wingdings" panose="05000000000000000000" charset="0"/>
              <a:buChar char="n"/>
            </a:pPr>
            <a:r>
              <a:rPr lang="zh-CN" altLang="en-US" sz="1400" b="1" dirty="0">
                <a:solidFill>
                  <a:srgbClr val="2E91F7"/>
                </a:solidFill>
                <a:latin typeface="微软雅黑" panose="020B0503020204020204" charset="-122"/>
                <a:ea typeface="微软雅黑" panose="020B0503020204020204" charset="-122"/>
                <a:cs typeface="微软雅黑" panose="020B0503020204020204" charset="-122"/>
                <a:sym typeface="微软雅黑" panose="020B0503020204020204" charset="-122"/>
              </a:rPr>
              <a:t>按照部委要求，搭载销售的物联卡需在运营商</a:t>
            </a:r>
            <a:r>
              <a:rPr lang="zh-CN" altLang="en-US" sz="1400" b="1" dirty="0">
                <a:solidFill>
                  <a:srgbClr val="2E91F7"/>
                </a:solidFill>
                <a:latin typeface="微软雅黑" panose="020B0503020204020204" charset="-122"/>
                <a:ea typeface="微软雅黑" panose="020B0503020204020204" charset="-122"/>
                <a:cs typeface="微软雅黑" panose="020B0503020204020204" charset="-122"/>
                <a:sym typeface="微软雅黑" panose="020B0503020204020204" charset="-122"/>
              </a:rPr>
              <a:t>平台进行实名登记，并支持</a:t>
            </a:r>
            <a:r>
              <a:rPr lang="zh-CN" altLang="en-US" sz="1400" b="1" dirty="0">
                <a:solidFill>
                  <a:srgbClr val="FF0000"/>
                </a:solidFill>
                <a:latin typeface="微软雅黑" panose="020B0503020204020204" charset="-122"/>
                <a:ea typeface="微软雅黑" panose="020B0503020204020204" charset="-122"/>
                <a:cs typeface="微软雅黑" panose="020B0503020204020204" charset="-122"/>
                <a:sym typeface="微软雅黑" panose="020B0503020204020204" charset="-122"/>
              </a:rPr>
              <a:t>个人用户实名</a:t>
            </a:r>
            <a:r>
              <a:rPr lang="zh-CN" altLang="en-US" sz="1400" b="1" dirty="0">
                <a:solidFill>
                  <a:srgbClr val="2E91F7"/>
                </a:solidFill>
                <a:latin typeface="微软雅黑" panose="020B0503020204020204" charset="-122"/>
                <a:ea typeface="微软雅黑" panose="020B0503020204020204" charset="-122"/>
                <a:cs typeface="微软雅黑" panose="020B0503020204020204" charset="-122"/>
                <a:sym typeface="微软雅黑" panose="020B0503020204020204" charset="-122"/>
              </a:rPr>
              <a:t>和</a:t>
            </a:r>
            <a:r>
              <a:rPr lang="zh-CN" altLang="en-US" sz="1400" b="1" dirty="0">
                <a:solidFill>
                  <a:srgbClr val="FF0000"/>
                </a:solidFill>
                <a:latin typeface="微软雅黑" panose="020B0503020204020204" charset="-122"/>
                <a:ea typeface="微软雅黑" panose="020B0503020204020204" charset="-122"/>
                <a:cs typeface="微软雅黑" panose="020B0503020204020204" charset="-122"/>
                <a:sym typeface="微软雅黑" panose="020B0503020204020204" charset="-122"/>
              </a:rPr>
              <a:t>单位用户实名</a:t>
            </a:r>
            <a:r>
              <a:rPr lang="zh-CN" altLang="en-US" sz="1400" b="1" dirty="0">
                <a:solidFill>
                  <a:srgbClr val="2E91F7"/>
                </a:solidFill>
                <a:latin typeface="微软雅黑" panose="020B0503020204020204" charset="-122"/>
                <a:ea typeface="微软雅黑" panose="020B0503020204020204" charset="-122"/>
                <a:cs typeface="微软雅黑" panose="020B0503020204020204" charset="-122"/>
                <a:sym typeface="微软雅黑" panose="020B0503020204020204" charset="-122"/>
              </a:rPr>
              <a:t>。</a:t>
            </a:r>
            <a:endParaRPr lang="zh-CN" altLang="en-US" sz="1400" b="1" dirty="0">
              <a:solidFill>
                <a:srgbClr val="2E91F7"/>
              </a:solidFill>
              <a:latin typeface="微软雅黑" panose="020B0503020204020204" charset="-122"/>
              <a:ea typeface="微软雅黑" panose="020B0503020204020204" charset="-122"/>
              <a:cs typeface="微软雅黑" panose="020B0503020204020204" charset="-122"/>
            </a:endParaRPr>
          </a:p>
        </p:txBody>
      </p:sp>
      <p:sp>
        <p:nvSpPr>
          <p:cNvPr id="8" name="文本框 92"/>
          <p:cNvSpPr txBox="1"/>
          <p:nvPr/>
        </p:nvSpPr>
        <p:spPr bwMode="auto">
          <a:xfrm>
            <a:off x="312420" y="2054860"/>
            <a:ext cx="5763895" cy="4585335"/>
          </a:xfrm>
          <a:prstGeom prst="rect">
            <a:avLst/>
          </a:prstGeom>
          <a:ln w="6350">
            <a:solidFill>
              <a:srgbClr val="2E91F7"/>
            </a:solidFill>
          </a:ln>
        </p:spPr>
        <p:style>
          <a:lnRef idx="1">
            <a:schemeClr val="accent1"/>
          </a:lnRef>
          <a:fillRef idx="0">
            <a:schemeClr val="accent1"/>
          </a:fillRef>
          <a:effectRef idx="0">
            <a:schemeClr val="accent1"/>
          </a:effectRef>
          <a:fontRef idx="minor">
            <a:schemeClr val="tx1"/>
          </a:fontRef>
        </p:style>
        <p:txBody>
          <a:bodyPr lIns="57600" tIns="28800" rIns="57600" bIns="28800" rtlCol="0" anchor="ctr"/>
          <a:lstStyle>
            <a:defPPr>
              <a:defRPr lang="zh-CN"/>
            </a:defPPr>
            <a:lvl1pPr defTabSz="709295">
              <a:defRPr kumimoji="1" sz="1400">
                <a:solidFill>
                  <a:srgbClr val="FFFFFF"/>
                </a:solidFill>
                <a:latin typeface="Franklin Gothic Book" panose="020B0503020102020204"/>
                <a:ea typeface="微软雅黑" panose="020B0503020204020204" charset="-122"/>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l" defTabSz="709295" rtl="0" eaLnBrk="1" fontAlgn="auto" latinLnBrk="0" hangingPunct="1">
              <a:lnSpc>
                <a:spcPct val="100000"/>
              </a:lnSpc>
              <a:spcBef>
                <a:spcPts val="0"/>
              </a:spcBef>
              <a:spcAft>
                <a:spcPts val="0"/>
              </a:spcAft>
              <a:buClrTx/>
              <a:buSzTx/>
              <a:buFontTx/>
              <a:buNone/>
              <a:defRPr/>
            </a:pPr>
            <a:r>
              <a:rPr kumimoji="1" lang="en-US" altLang="zh-CN" sz="1200" b="0" i="0" u="none" strike="noStrike" kern="1200" cap="none" spc="0" normalizeH="0" baseline="0" noProof="0" dirty="0">
                <a:ln>
                  <a:noFill/>
                </a:ln>
                <a:solidFill>
                  <a:srgbClr val="FFFFFF"/>
                </a:solidFill>
                <a:effectLst/>
                <a:uLnTx/>
                <a:uFillTx/>
                <a:latin typeface="微软雅黑" panose="020B0503020204020204" charset="-122"/>
                <a:ea typeface="微软雅黑" panose="020B0503020204020204" charset="-122"/>
                <a:sym typeface="Roboto" panose="02000000000000000000" charset="0"/>
              </a:rPr>
              <a:t>1、开卡企业：在OneLink平台对搭载销售信息进行管理；</a:t>
            </a:r>
            <a:endParaRPr kumimoji="1" lang="en-US" altLang="zh-CN" sz="1200" b="0" i="0" u="none" strike="noStrike" kern="1200" cap="none" spc="0" normalizeH="0" baseline="0" noProof="0" dirty="0">
              <a:ln>
                <a:noFill/>
              </a:ln>
              <a:solidFill>
                <a:srgbClr val="FFFFFF"/>
              </a:solidFill>
              <a:effectLst/>
              <a:uLnTx/>
              <a:uFillTx/>
              <a:latin typeface="微软雅黑" panose="020B0503020204020204" charset="-122"/>
              <a:ea typeface="微软雅黑" panose="020B0503020204020204" charset="-122"/>
              <a:sym typeface="Roboto" panose="02000000000000000000" charset="0"/>
            </a:endParaRPr>
          </a:p>
          <a:p>
            <a:pPr marL="0" marR="0" lvl="0" indent="0" algn="l" defTabSz="709295" rtl="0" eaLnBrk="1" fontAlgn="auto" latinLnBrk="0" hangingPunct="1">
              <a:lnSpc>
                <a:spcPct val="100000"/>
              </a:lnSpc>
              <a:spcBef>
                <a:spcPts val="0"/>
              </a:spcBef>
              <a:spcAft>
                <a:spcPts val="0"/>
              </a:spcAft>
              <a:buClrTx/>
              <a:buSzTx/>
              <a:buFontTx/>
              <a:buNone/>
              <a:defRPr/>
            </a:pPr>
            <a:r>
              <a:rPr kumimoji="1" lang="en-US" altLang="zh-CN" sz="1200" b="0" i="0" u="none" strike="noStrike" kern="1200" cap="none" spc="0" normalizeH="0" baseline="0" noProof="0" dirty="0">
                <a:ln>
                  <a:noFill/>
                </a:ln>
                <a:solidFill>
                  <a:srgbClr val="FFFFFF"/>
                </a:solidFill>
                <a:effectLst/>
                <a:uLnTx/>
                <a:uFillTx/>
                <a:latin typeface="微软雅黑" panose="020B0503020204020204" charset="-122"/>
                <a:ea typeface="微软雅黑" panose="020B0503020204020204" charset="-122"/>
                <a:sym typeface="Roboto" panose="02000000000000000000" charset="0"/>
              </a:rPr>
              <a:t>2、个人用户：在OneLink实名登记小程序实名登记办理搭载销售个人实名登记；</a:t>
            </a:r>
            <a:endParaRPr kumimoji="1" lang="en-US" altLang="zh-CN" sz="1200" b="0" i="0" u="none" strike="noStrike" kern="1200" cap="none" spc="0" normalizeH="0" baseline="0" noProof="0" dirty="0">
              <a:ln>
                <a:noFill/>
              </a:ln>
              <a:solidFill>
                <a:srgbClr val="FFFFFF"/>
              </a:solidFill>
              <a:effectLst/>
              <a:uLnTx/>
              <a:uFillTx/>
              <a:latin typeface="微软雅黑" panose="020B0503020204020204" charset="-122"/>
              <a:ea typeface="微软雅黑" panose="020B0503020204020204" charset="-122"/>
              <a:sym typeface="Roboto" panose="02000000000000000000" charset="0"/>
            </a:endParaRPr>
          </a:p>
          <a:p>
            <a:pPr marL="0" marR="0" lvl="0" indent="0" algn="l" defTabSz="709295" rtl="0" eaLnBrk="1" fontAlgn="auto" latinLnBrk="0" hangingPunct="1">
              <a:lnSpc>
                <a:spcPct val="100000"/>
              </a:lnSpc>
              <a:spcBef>
                <a:spcPts val="0"/>
              </a:spcBef>
              <a:spcAft>
                <a:spcPts val="0"/>
              </a:spcAft>
              <a:buClrTx/>
              <a:buSzTx/>
              <a:buFontTx/>
              <a:buNone/>
              <a:defRPr/>
            </a:pPr>
            <a:r>
              <a:rPr kumimoji="1" lang="en-US" altLang="zh-CN" sz="1200" b="0" i="0" u="none" strike="noStrike" kern="1200" cap="none" spc="0" normalizeH="0" baseline="0" noProof="0" dirty="0">
                <a:ln>
                  <a:noFill/>
                </a:ln>
                <a:solidFill>
                  <a:srgbClr val="FFFFFF"/>
                </a:solidFill>
                <a:effectLst/>
                <a:uLnTx/>
                <a:uFillTx/>
                <a:latin typeface="微软雅黑" panose="020B0503020204020204" charset="-122"/>
                <a:ea typeface="微软雅黑" panose="020B0503020204020204" charset="-122"/>
                <a:sym typeface="Roboto" panose="02000000000000000000" charset="0"/>
              </a:rPr>
              <a:t>3、单位用户：在OneLink实名登记小程序和单位实名Web页面办理搭载销售单位实名登记；</a:t>
            </a:r>
            <a:endParaRPr kumimoji="1" lang="en-US" altLang="zh-CN" sz="1200" b="0" i="0" u="none" strike="noStrike" kern="1200" cap="none" spc="0" normalizeH="0" baseline="0" noProof="0" dirty="0">
              <a:ln>
                <a:noFill/>
              </a:ln>
              <a:solidFill>
                <a:srgbClr val="FFFFFF"/>
              </a:solidFill>
              <a:effectLst/>
              <a:uLnTx/>
              <a:uFillTx/>
              <a:latin typeface="微软雅黑" panose="020B0503020204020204" charset="-122"/>
              <a:ea typeface="微软雅黑" panose="020B0503020204020204" charset="-122"/>
              <a:sym typeface="Roboto" panose="02000000000000000000" charset="0"/>
            </a:endParaRPr>
          </a:p>
          <a:p>
            <a:pPr marL="0" marR="0" lvl="0" indent="0" algn="l" defTabSz="709295" rtl="0" eaLnBrk="1" fontAlgn="auto" latinLnBrk="0" hangingPunct="1">
              <a:lnSpc>
                <a:spcPct val="100000"/>
              </a:lnSpc>
              <a:spcBef>
                <a:spcPts val="0"/>
              </a:spcBef>
              <a:spcAft>
                <a:spcPts val="0"/>
              </a:spcAft>
              <a:buClrTx/>
              <a:buSzTx/>
              <a:buFontTx/>
              <a:buNone/>
              <a:defRPr/>
            </a:pPr>
            <a:r>
              <a:rPr kumimoji="1" lang="en-US" altLang="zh-CN" sz="1200" b="0" i="0" u="none" strike="noStrike" kern="1200" cap="none" spc="0" normalizeH="0" baseline="0" noProof="0" dirty="0">
                <a:ln>
                  <a:noFill/>
                </a:ln>
                <a:solidFill>
                  <a:srgbClr val="FFFFFF"/>
                </a:solidFill>
                <a:effectLst/>
                <a:uLnTx/>
                <a:uFillTx/>
                <a:latin typeface="微软雅黑" panose="020B0503020204020204" charset="-122"/>
                <a:ea typeface="微软雅黑" panose="020B0503020204020204" charset="-122"/>
                <a:sym typeface="Roboto" panose="02000000000000000000" charset="0"/>
              </a:rPr>
              <a:t>4、客户经理/省管理员：在OneLink运管平台查看搭载销售实名登记情况。</a:t>
            </a:r>
            <a:endParaRPr kumimoji="1" lang="en-US" altLang="zh-CN" sz="1200" b="0" i="0" u="none" strike="noStrike" kern="1200" cap="none" spc="0" normalizeH="0" baseline="0" noProof="0" dirty="0">
              <a:ln>
                <a:noFill/>
              </a:ln>
              <a:solidFill>
                <a:srgbClr val="FFFFFF"/>
              </a:solidFill>
              <a:effectLst/>
              <a:uLnTx/>
              <a:uFillTx/>
              <a:latin typeface="微软雅黑" panose="020B0503020204020204" charset="-122"/>
              <a:ea typeface="微软雅黑" panose="020B0503020204020204" charset="-122"/>
              <a:sym typeface="Roboto" panose="02000000000000000000" charset="0"/>
            </a:endParaRPr>
          </a:p>
        </p:txBody>
      </p:sp>
      <p:sp>
        <p:nvSpPr>
          <p:cNvPr id="9" name="矩形 8"/>
          <p:cNvSpPr/>
          <p:nvPr>
            <p:custDataLst>
              <p:tags r:id="rId1"/>
            </p:custDataLst>
          </p:nvPr>
        </p:nvSpPr>
        <p:spPr>
          <a:xfrm>
            <a:off x="313055" y="1866265"/>
            <a:ext cx="5763260" cy="300355"/>
          </a:xfrm>
          <a:prstGeom prst="rect">
            <a:avLst/>
          </a:prstGeom>
          <a:solidFill>
            <a:srgbClr val="2E91F7"/>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defRPr/>
            </a:pPr>
            <a:r>
              <a:rPr lang="zh-CN" altLang="en-US" sz="1400" b="1" noProof="0" dirty="0">
                <a:ln>
                  <a:noFill/>
                </a:ln>
                <a:solidFill>
                  <a:prstClr val="white"/>
                </a:solidFill>
                <a:effectLst/>
                <a:uLnTx/>
                <a:uFillTx/>
                <a:latin typeface="微软雅黑" panose="020B0503020204020204" charset="-122"/>
                <a:ea typeface="微软雅黑" panose="020B0503020204020204" charset="-122"/>
                <a:cs typeface="微软雅黑" panose="020B0503020204020204" charset="-122"/>
                <a:sym typeface="宋体" panose="02010600030101010101" pitchFamily="2" charset="-122"/>
              </a:rPr>
              <a:t>搭载销售实名登记</a:t>
            </a:r>
            <a:endParaRPr lang="en-US" altLang="zh-CN" sz="1400" b="1" noProof="0" dirty="0">
              <a:ln>
                <a:noFill/>
              </a:ln>
              <a:solidFill>
                <a:prstClr val="white"/>
              </a:solidFill>
              <a:effectLst/>
              <a:uLnTx/>
              <a:uFillTx/>
              <a:latin typeface="微软雅黑" panose="020B0503020204020204" charset="-122"/>
              <a:ea typeface="微软雅黑" panose="020B0503020204020204" charset="-122"/>
              <a:cs typeface="微软雅黑" panose="020B0503020204020204" charset="-122"/>
              <a:sym typeface="宋体" panose="02010600030101010101" pitchFamily="2" charset="-122"/>
            </a:endParaRPr>
          </a:p>
        </p:txBody>
      </p:sp>
      <p:sp>
        <p:nvSpPr>
          <p:cNvPr id="10" name="文本框 9"/>
          <p:cNvSpPr txBox="1"/>
          <p:nvPr/>
        </p:nvSpPr>
        <p:spPr>
          <a:xfrm>
            <a:off x="517525" y="2279015"/>
            <a:ext cx="5050155" cy="349250"/>
          </a:xfrm>
          <a:prstGeom prst="rect">
            <a:avLst/>
          </a:prstGeom>
          <a:noFill/>
          <a:ln w="9525">
            <a:noFill/>
          </a:ln>
        </p:spPr>
        <p:txBody>
          <a:bodyPr wrap="square">
            <a:spAutoFit/>
          </a:bodyPr>
          <a:p>
            <a:pPr indent="266700">
              <a:lnSpc>
                <a:spcPct val="140000"/>
              </a:lnSpc>
            </a:pPr>
            <a:r>
              <a:rPr lang="en-US" altLang="zh-CN" sz="1200" b="0">
                <a:latin typeface="微软雅黑" panose="020B0503020204020204" charset="-122"/>
                <a:ea typeface="微软雅黑" panose="020B0503020204020204" charset="-122"/>
                <a:cs typeface="微软雅黑" panose="020B0503020204020204" charset="-122"/>
              </a:rPr>
              <a:t>      </a:t>
            </a:r>
            <a:endParaRPr lang="en-US" altLang="zh-CN" sz="1200" b="0">
              <a:latin typeface="微软雅黑" panose="020B0503020204020204" charset="-122"/>
              <a:ea typeface="微软雅黑" panose="020B0503020204020204" charset="-122"/>
              <a:cs typeface="微软雅黑" panose="020B0503020204020204" charset="-122"/>
            </a:endParaRPr>
          </a:p>
        </p:txBody>
      </p:sp>
      <p:sp>
        <p:nvSpPr>
          <p:cNvPr id="16" name="矩形 15"/>
          <p:cNvSpPr/>
          <p:nvPr>
            <p:custDataLst>
              <p:tags r:id="rId2"/>
            </p:custDataLst>
          </p:nvPr>
        </p:nvSpPr>
        <p:spPr>
          <a:xfrm>
            <a:off x="2612390" y="2460625"/>
            <a:ext cx="3204210" cy="1280795"/>
          </a:xfrm>
          <a:prstGeom prst="rect">
            <a:avLst/>
          </a:prstGeom>
          <a:noFill/>
          <a:ln w="9525">
            <a:solidFill>
              <a:srgbClr val="008CFF"/>
            </a:solidFill>
            <a:prstDash val="dash"/>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latin typeface="微软雅黑" panose="020B0503020204020204" charset="-122"/>
              <a:ea typeface="微软雅黑" panose="020B0503020204020204" charset="-122"/>
            </a:endParaRPr>
          </a:p>
        </p:txBody>
      </p:sp>
      <p:sp>
        <p:nvSpPr>
          <p:cNvPr id="18" name="圆角矩形 17"/>
          <p:cNvSpPr/>
          <p:nvPr>
            <p:custDataLst>
              <p:tags r:id="rId3"/>
            </p:custDataLst>
          </p:nvPr>
        </p:nvSpPr>
        <p:spPr>
          <a:xfrm>
            <a:off x="616585" y="2904490"/>
            <a:ext cx="1298575" cy="285750"/>
          </a:xfrm>
          <a:prstGeom prst="roundRect">
            <a:avLst/>
          </a:prstGeom>
          <a:solidFill>
            <a:schemeClr val="bg1">
              <a:lumMod val="5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sz="1000">
                <a:latin typeface="微软雅黑" panose="020B0503020204020204" charset="-122"/>
                <a:ea typeface="微软雅黑" panose="020B0503020204020204" charset="-122"/>
              </a:rPr>
              <a:t>个人用户实名登记</a:t>
            </a:r>
            <a:endParaRPr lang="zh-CN" altLang="en-US" sz="1000">
              <a:latin typeface="微软雅黑" panose="020B0503020204020204" charset="-122"/>
              <a:ea typeface="微软雅黑" panose="020B0503020204020204" charset="-122"/>
            </a:endParaRPr>
          </a:p>
        </p:txBody>
      </p:sp>
      <p:sp>
        <p:nvSpPr>
          <p:cNvPr id="19" name="圆角矩形 18"/>
          <p:cNvSpPr/>
          <p:nvPr>
            <p:custDataLst>
              <p:tags r:id="rId4"/>
            </p:custDataLst>
          </p:nvPr>
        </p:nvSpPr>
        <p:spPr>
          <a:xfrm>
            <a:off x="2723515" y="3151505"/>
            <a:ext cx="1298575" cy="285750"/>
          </a:xfrm>
          <a:prstGeom prst="roundRect">
            <a:avLst/>
          </a:prstGeom>
          <a:solidFill>
            <a:srgbClr val="0070C0"/>
          </a:solidFill>
          <a:ln>
            <a:noFill/>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en-US" altLang="zh-CN" sz="1000" b="1">
                <a:latin typeface="微软雅黑" panose="020B0503020204020204" charset="-122"/>
                <a:ea typeface="微软雅黑" panose="020B0503020204020204" charset="-122"/>
                <a:sym typeface="+mn-ea"/>
              </a:rPr>
              <a:t>单位用户实名登记</a:t>
            </a:r>
            <a:endParaRPr lang="en-US" altLang="zh-CN" sz="1000" b="1">
              <a:latin typeface="微软雅黑" panose="020B0503020204020204" charset="-122"/>
              <a:ea typeface="微软雅黑" panose="020B0503020204020204" charset="-122"/>
              <a:sym typeface="+mn-ea"/>
            </a:endParaRPr>
          </a:p>
        </p:txBody>
      </p:sp>
      <p:sp>
        <p:nvSpPr>
          <p:cNvPr id="20" name="圆角矩形 19"/>
          <p:cNvSpPr/>
          <p:nvPr>
            <p:custDataLst>
              <p:tags r:id="rId5"/>
            </p:custDataLst>
          </p:nvPr>
        </p:nvSpPr>
        <p:spPr>
          <a:xfrm>
            <a:off x="2723515" y="2705100"/>
            <a:ext cx="1298575" cy="285750"/>
          </a:xfrm>
          <a:prstGeom prst="roundRect">
            <a:avLst/>
          </a:prstGeom>
          <a:solidFill>
            <a:srgbClr val="92D050"/>
          </a:solidFill>
          <a:ln>
            <a:noFill/>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en-US" altLang="zh-CN" sz="1000" b="1">
                <a:latin typeface="微软雅黑" panose="020B0503020204020204" charset="-122"/>
                <a:ea typeface="微软雅黑" panose="020B0503020204020204" charset="-122"/>
                <a:sym typeface="+mn-ea"/>
              </a:rPr>
              <a:t>个人用户实名登记</a:t>
            </a:r>
            <a:endParaRPr lang="en-US" altLang="zh-CN" sz="1000" b="1">
              <a:latin typeface="微软雅黑" panose="020B0503020204020204" charset="-122"/>
              <a:ea typeface="微软雅黑" panose="020B0503020204020204" charset="-122"/>
              <a:sym typeface="+mn-ea"/>
            </a:endParaRPr>
          </a:p>
        </p:txBody>
      </p:sp>
      <p:sp>
        <p:nvSpPr>
          <p:cNvPr id="21" name="右箭头 20"/>
          <p:cNvSpPr/>
          <p:nvPr>
            <p:custDataLst>
              <p:tags r:id="rId6"/>
            </p:custDataLst>
          </p:nvPr>
        </p:nvSpPr>
        <p:spPr>
          <a:xfrm>
            <a:off x="2032635" y="2961005"/>
            <a:ext cx="390525" cy="193040"/>
          </a:xfrm>
          <a:prstGeom prst="rightArrow">
            <a:avLst/>
          </a:prstGeom>
          <a:solidFill>
            <a:srgbClr val="0070C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latin typeface="微软雅黑" panose="020B0503020204020204" charset="-122"/>
              <a:ea typeface="微软雅黑" panose="020B0503020204020204" charset="-122"/>
            </a:endParaRPr>
          </a:p>
        </p:txBody>
      </p:sp>
      <p:sp>
        <p:nvSpPr>
          <p:cNvPr id="22" name="文本框 21"/>
          <p:cNvSpPr txBox="1"/>
          <p:nvPr>
            <p:custDataLst>
              <p:tags r:id="rId7"/>
            </p:custDataLst>
          </p:nvPr>
        </p:nvSpPr>
        <p:spPr>
          <a:xfrm>
            <a:off x="2723515" y="2460625"/>
            <a:ext cx="1389380" cy="344170"/>
          </a:xfrm>
          <a:prstGeom prst="rect">
            <a:avLst/>
          </a:prstGeom>
          <a:noFill/>
        </p:spPr>
        <p:txBody>
          <a:bodyPr wrap="square" rtlCol="0">
            <a:noAutofit/>
          </a:bodyPr>
          <a:p>
            <a:pPr indent="0" algn="ctr">
              <a:buFont typeface="Wingdings" panose="05000000000000000000" charset="0"/>
              <a:buNone/>
            </a:pPr>
            <a:r>
              <a:rPr lang="zh-CN" altLang="en-US" sz="1000">
                <a:solidFill>
                  <a:schemeClr val="tx1"/>
                </a:solidFill>
                <a:latin typeface="微软雅黑" panose="020B0503020204020204" charset="-122"/>
                <a:ea typeface="微软雅黑" panose="020B0503020204020204" charset="-122"/>
                <a:sym typeface="+mn-ea"/>
              </a:rPr>
              <a:t>沿用现有个人</a:t>
            </a:r>
            <a:r>
              <a:rPr lang="zh-CN" altLang="en-US" sz="1000">
                <a:solidFill>
                  <a:schemeClr val="tx1"/>
                </a:solidFill>
                <a:latin typeface="微软雅黑" panose="020B0503020204020204" charset="-122"/>
                <a:ea typeface="微软雅黑" panose="020B0503020204020204" charset="-122"/>
                <a:sym typeface="+mn-ea"/>
              </a:rPr>
              <a:t>实名</a:t>
            </a:r>
            <a:endParaRPr lang="zh-CN" altLang="en-US" sz="1000">
              <a:solidFill>
                <a:schemeClr val="tx1"/>
              </a:solidFill>
              <a:latin typeface="微软雅黑" panose="020B0503020204020204" charset="-122"/>
              <a:ea typeface="微软雅黑" panose="020B0503020204020204" charset="-122"/>
              <a:sym typeface="+mn-ea"/>
            </a:endParaRPr>
          </a:p>
        </p:txBody>
      </p:sp>
      <p:sp>
        <p:nvSpPr>
          <p:cNvPr id="27" name="文本框 26"/>
          <p:cNvSpPr txBox="1"/>
          <p:nvPr>
            <p:custDataLst>
              <p:tags r:id="rId8"/>
            </p:custDataLst>
          </p:nvPr>
        </p:nvSpPr>
        <p:spPr>
          <a:xfrm>
            <a:off x="2387600" y="3417570"/>
            <a:ext cx="2165350" cy="344170"/>
          </a:xfrm>
          <a:prstGeom prst="rect">
            <a:avLst/>
          </a:prstGeom>
          <a:noFill/>
        </p:spPr>
        <p:txBody>
          <a:bodyPr wrap="square" rtlCol="0">
            <a:noAutofit/>
          </a:bodyPr>
          <a:p>
            <a:pPr indent="0" algn="ctr">
              <a:buFont typeface="Wingdings" panose="05000000000000000000" charset="0"/>
              <a:buNone/>
            </a:pPr>
            <a:r>
              <a:rPr lang="zh-CN" altLang="en-US" sz="1000">
                <a:solidFill>
                  <a:schemeClr val="tx1"/>
                </a:solidFill>
                <a:latin typeface="微软雅黑" panose="020B0503020204020204" charset="-122"/>
                <a:ea typeface="微软雅黑" panose="020B0503020204020204" charset="-122"/>
                <a:cs typeface="微软雅黑" panose="020B0503020204020204" charset="-122"/>
                <a:sym typeface="+mn-ea"/>
              </a:rPr>
              <a:t>新增能力，</a:t>
            </a:r>
            <a:r>
              <a:rPr lang="en-US" sz="1000">
                <a:solidFill>
                  <a:schemeClr val="tx1"/>
                </a:solidFill>
                <a:latin typeface="微软雅黑" panose="020B0503020204020204" charset="-122"/>
                <a:ea typeface="微软雅黑" panose="020B0503020204020204" charset="-122"/>
                <a:cs typeface="微软雅黑" panose="020B0503020204020204" charset="-122"/>
                <a:sym typeface="+mn-ea"/>
              </a:rPr>
              <a:t>12</a:t>
            </a:r>
            <a:r>
              <a:rPr lang="zh-CN" altLang="en-US" sz="1000">
                <a:solidFill>
                  <a:schemeClr val="tx1"/>
                </a:solidFill>
                <a:latin typeface="微软雅黑" panose="020B0503020204020204" charset="-122"/>
                <a:ea typeface="微软雅黑" panose="020B0503020204020204" charset="-122"/>
                <a:cs typeface="微软雅黑" panose="020B0503020204020204" charset="-122"/>
                <a:sym typeface="+mn-ea"/>
              </a:rPr>
              <a:t>月</a:t>
            </a:r>
            <a:r>
              <a:rPr lang="zh-CN" altLang="en-US" sz="1000">
                <a:solidFill>
                  <a:schemeClr val="tx1"/>
                </a:solidFill>
                <a:latin typeface="微软雅黑" panose="020B0503020204020204" charset="-122"/>
                <a:ea typeface="微软雅黑" panose="020B0503020204020204" charset="-122"/>
                <a:cs typeface="微软雅黑" panose="020B0503020204020204" charset="-122"/>
                <a:sym typeface="+mn-ea"/>
              </a:rPr>
              <a:t>底上线</a:t>
            </a:r>
            <a:endParaRPr lang="zh-CN" altLang="en-US" sz="1000">
              <a:solidFill>
                <a:schemeClr val="tx1"/>
              </a:solidFill>
              <a:latin typeface="微软雅黑" panose="020B0503020204020204" charset="-122"/>
              <a:ea typeface="微软雅黑" panose="020B0503020204020204" charset="-122"/>
              <a:cs typeface="微软雅黑" panose="020B0503020204020204" charset="-122"/>
              <a:sym typeface="+mn-ea"/>
            </a:endParaRPr>
          </a:p>
        </p:txBody>
      </p:sp>
      <p:sp>
        <p:nvSpPr>
          <p:cNvPr id="28" name="文本框 27"/>
          <p:cNvSpPr txBox="1"/>
          <p:nvPr>
            <p:custDataLst>
              <p:tags r:id="rId9"/>
            </p:custDataLst>
          </p:nvPr>
        </p:nvSpPr>
        <p:spPr>
          <a:xfrm>
            <a:off x="1931035" y="2728595"/>
            <a:ext cx="500380" cy="229235"/>
          </a:xfrm>
          <a:prstGeom prst="rect">
            <a:avLst/>
          </a:prstGeom>
          <a:noFill/>
        </p:spPr>
        <p:txBody>
          <a:bodyPr wrap="square" rtlCol="0">
            <a:noAutofit/>
          </a:bodyPr>
          <a:p>
            <a:pPr indent="0" algn="ctr">
              <a:buFont typeface="Wingdings" panose="05000000000000000000" charset="0"/>
              <a:buNone/>
            </a:pPr>
            <a:r>
              <a:rPr lang="zh-CN" altLang="en-US" sz="1000">
                <a:solidFill>
                  <a:schemeClr val="tx1"/>
                </a:solidFill>
                <a:latin typeface="微软雅黑" panose="020B0503020204020204" charset="-122"/>
                <a:ea typeface="微软雅黑" panose="020B0503020204020204" charset="-122"/>
                <a:sym typeface="+mn-ea"/>
              </a:rPr>
              <a:t>变更</a:t>
            </a:r>
            <a:endParaRPr lang="zh-CN" altLang="en-US" sz="1000">
              <a:solidFill>
                <a:schemeClr val="tx1"/>
              </a:solidFill>
              <a:latin typeface="微软雅黑" panose="020B0503020204020204" charset="-122"/>
              <a:ea typeface="微软雅黑" panose="020B0503020204020204" charset="-122"/>
              <a:sym typeface="+mn-ea"/>
            </a:endParaRPr>
          </a:p>
        </p:txBody>
      </p:sp>
      <p:sp>
        <p:nvSpPr>
          <p:cNvPr id="33" name="圆角矩形 32"/>
          <p:cNvSpPr/>
          <p:nvPr>
            <p:custDataLst>
              <p:tags r:id="rId10"/>
            </p:custDataLst>
          </p:nvPr>
        </p:nvSpPr>
        <p:spPr>
          <a:xfrm>
            <a:off x="4439920" y="2705100"/>
            <a:ext cx="1298575" cy="285750"/>
          </a:xfrm>
          <a:prstGeom prst="roundRect">
            <a:avLst>
              <a:gd name="adj" fmla="val 50000"/>
            </a:avLst>
          </a:prstGeom>
          <a:noFill/>
          <a:ln>
            <a:solidFill>
              <a:srgbClr val="0070C0"/>
            </a:solidFill>
          </a:ln>
          <a:extLst>
            <a:ext uri="{909E8E84-426E-40DD-AFC4-6F175D3DCCD1}">
              <a14:hiddenFill xmlns:a14="http://schemas.microsoft.com/office/drawing/2010/main">
                <a:solidFill>
                  <a:srgbClr val="008CFF"/>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zh-CN" altLang="en-US" sz="1000">
                <a:solidFill>
                  <a:schemeClr val="tx1"/>
                </a:solidFill>
                <a:latin typeface="微软雅黑" panose="020B0503020204020204" charset="-122"/>
                <a:ea typeface="微软雅黑" panose="020B0503020204020204" charset="-122"/>
                <a:sym typeface="+mn-ea"/>
              </a:rPr>
              <a:t>销售至个人</a:t>
            </a:r>
            <a:endParaRPr lang="zh-CN" altLang="en-US" sz="1000">
              <a:solidFill>
                <a:schemeClr val="tx1"/>
              </a:solidFill>
              <a:latin typeface="微软雅黑" panose="020B0503020204020204" charset="-122"/>
              <a:ea typeface="微软雅黑" panose="020B0503020204020204" charset="-122"/>
              <a:sym typeface="+mn-ea"/>
            </a:endParaRPr>
          </a:p>
        </p:txBody>
      </p:sp>
      <p:sp>
        <p:nvSpPr>
          <p:cNvPr id="34" name="圆角矩形 33"/>
          <p:cNvSpPr/>
          <p:nvPr>
            <p:custDataLst>
              <p:tags r:id="rId11"/>
            </p:custDataLst>
          </p:nvPr>
        </p:nvSpPr>
        <p:spPr>
          <a:xfrm>
            <a:off x="4439920" y="3154045"/>
            <a:ext cx="1298575" cy="285750"/>
          </a:xfrm>
          <a:prstGeom prst="roundRect">
            <a:avLst>
              <a:gd name="adj" fmla="val 50000"/>
            </a:avLst>
          </a:prstGeom>
          <a:noFill/>
          <a:ln>
            <a:solidFill>
              <a:srgbClr val="0070C0"/>
            </a:solidFill>
          </a:ln>
          <a:extLst>
            <a:ext uri="{909E8E84-426E-40DD-AFC4-6F175D3DCCD1}">
              <a14:hiddenFill xmlns:a14="http://schemas.microsoft.com/office/drawing/2010/main">
                <a:solidFill>
                  <a:srgbClr val="008CFF"/>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zh-CN" altLang="en-US" sz="1000">
                <a:solidFill>
                  <a:schemeClr val="tx1"/>
                </a:solidFill>
                <a:latin typeface="微软雅黑" panose="020B0503020204020204" charset="-122"/>
                <a:ea typeface="微软雅黑" panose="020B0503020204020204" charset="-122"/>
                <a:sym typeface="+mn-ea"/>
              </a:rPr>
              <a:t>销售至单位</a:t>
            </a:r>
            <a:endParaRPr lang="zh-CN" altLang="en-US" sz="1000">
              <a:solidFill>
                <a:schemeClr val="tx1"/>
              </a:solidFill>
              <a:latin typeface="微软雅黑" panose="020B0503020204020204" charset="-122"/>
              <a:ea typeface="微软雅黑" panose="020B0503020204020204" charset="-122"/>
              <a:sym typeface="+mn-ea"/>
            </a:endParaRPr>
          </a:p>
        </p:txBody>
      </p:sp>
      <p:sp>
        <p:nvSpPr>
          <p:cNvPr id="35" name="右箭头 34"/>
          <p:cNvSpPr/>
          <p:nvPr/>
        </p:nvSpPr>
        <p:spPr>
          <a:xfrm>
            <a:off x="4150360" y="2784475"/>
            <a:ext cx="161290" cy="130175"/>
          </a:xfrm>
          <a:prstGeom prst="rightArrow">
            <a:avLst/>
          </a:prstGeom>
          <a:noFill/>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latin typeface="微软雅黑" panose="020B0503020204020204" charset="-122"/>
              <a:ea typeface="微软雅黑" panose="020B0503020204020204" charset="-122"/>
            </a:endParaRPr>
          </a:p>
        </p:txBody>
      </p:sp>
      <p:sp>
        <p:nvSpPr>
          <p:cNvPr id="36" name="右箭头 35"/>
          <p:cNvSpPr/>
          <p:nvPr/>
        </p:nvSpPr>
        <p:spPr>
          <a:xfrm>
            <a:off x="4154170" y="3249930"/>
            <a:ext cx="161290" cy="130175"/>
          </a:xfrm>
          <a:prstGeom prst="rightArrow">
            <a:avLst/>
          </a:prstGeom>
          <a:noFill/>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latin typeface="微软雅黑" panose="020B0503020204020204" charset="-122"/>
              <a:ea typeface="微软雅黑" panose="020B0503020204020204" charset="-122"/>
            </a:endParaRPr>
          </a:p>
        </p:txBody>
      </p:sp>
      <p:sp>
        <p:nvSpPr>
          <p:cNvPr id="37" name="文本框 36"/>
          <p:cNvSpPr txBox="1"/>
          <p:nvPr/>
        </p:nvSpPr>
        <p:spPr>
          <a:xfrm>
            <a:off x="348615" y="3715385"/>
            <a:ext cx="5467985" cy="1850390"/>
          </a:xfrm>
          <a:prstGeom prst="rect">
            <a:avLst/>
          </a:prstGeom>
          <a:noFill/>
        </p:spPr>
        <p:txBody>
          <a:bodyPr wrap="square" rtlCol="0">
            <a:noAutofit/>
          </a:bodyPr>
          <a:p>
            <a:pPr indent="0" algn="ctr">
              <a:lnSpc>
                <a:spcPct val="200000"/>
              </a:lnSpc>
              <a:buFont typeface="Arial" panose="020B0604020202020204" pitchFamily="34" charset="0"/>
              <a:buNone/>
            </a:pPr>
            <a:r>
              <a:rPr lang="zh-CN" altLang="en-US" sz="1400" b="1" u="sng" dirty="0">
                <a:solidFill>
                  <a:srgbClr val="008CFF"/>
                </a:solidFill>
                <a:latin typeface="微软雅黑" panose="020B0503020204020204" charset="-122"/>
                <a:ea typeface="微软雅黑" panose="020B0503020204020204" charset="-122"/>
                <a:cs typeface="微软雅黑" panose="020B0503020204020204" charset="-122"/>
                <a:sym typeface="+mn-ea"/>
              </a:rPr>
              <a:t>搭载销售实名登记要求</a:t>
            </a:r>
            <a:endParaRPr lang="zh-CN" altLang="en-US" sz="1400" b="1" u="sng" dirty="0">
              <a:solidFill>
                <a:srgbClr val="008CFF"/>
              </a:solidFill>
              <a:latin typeface="微软雅黑" panose="020B0503020204020204" charset="-122"/>
              <a:ea typeface="微软雅黑" panose="020B0503020204020204" charset="-122"/>
              <a:cs typeface="微软雅黑" panose="020B0503020204020204" charset="-122"/>
              <a:sym typeface="+mn-ea"/>
            </a:endParaRPr>
          </a:p>
          <a:p>
            <a:pPr algn="l">
              <a:lnSpc>
                <a:spcPct val="200000"/>
              </a:lnSpc>
              <a:buClrTx/>
              <a:buSzTx/>
              <a:buFont typeface="Arial" panose="020B0604020202020204" pitchFamily="34" charset="0"/>
              <a:buNone/>
            </a:pPr>
            <a:r>
              <a:rPr lang="en-US" altLang="zh-CN" sz="1200" b="1" dirty="0">
                <a:latin typeface="微软雅黑" panose="020B0503020204020204" charset="-122"/>
                <a:ea typeface="微软雅黑" panose="020B0503020204020204" charset="-122"/>
                <a:cs typeface="微软雅黑" panose="020B0503020204020204" charset="-122"/>
              </a:rPr>
              <a:t>       </a:t>
            </a:r>
            <a:r>
              <a:rPr lang="zh-CN" altLang="en-US" sz="1200" b="1" dirty="0">
                <a:latin typeface="微软雅黑" panose="020B0503020204020204" charset="-122"/>
                <a:ea typeface="微软雅黑" panose="020B0503020204020204" charset="-122"/>
                <a:cs typeface="微软雅黑" panose="020B0503020204020204" charset="-122"/>
              </a:rPr>
              <a:t>①</a:t>
            </a:r>
            <a:r>
              <a:rPr lang="en-US" altLang="zh-CN" sz="1200" b="1" dirty="0">
                <a:latin typeface="微软雅黑" panose="020B0503020204020204" charset="-122"/>
                <a:ea typeface="微软雅黑" panose="020B0503020204020204" charset="-122"/>
                <a:cs typeface="微软雅黑" panose="020B0503020204020204" charset="-122"/>
              </a:rPr>
              <a:t> </a:t>
            </a:r>
            <a:r>
              <a:rPr lang="zh-CN" altLang="en-US" sz="1200" b="1" dirty="0">
                <a:latin typeface="微软雅黑" panose="020B0503020204020204" charset="-122"/>
                <a:ea typeface="微软雅黑" panose="020B0503020204020204" charset="-122"/>
                <a:cs typeface="微软雅黑" panose="020B0503020204020204" charset="-122"/>
              </a:rPr>
              <a:t>个人用户实名登记</a:t>
            </a:r>
            <a:r>
              <a:rPr lang="zh-CN" altLang="en-US" sz="1200" dirty="0">
                <a:latin typeface="微软雅黑" panose="020B0503020204020204" charset="-122"/>
                <a:ea typeface="微软雅黑" panose="020B0503020204020204" charset="-122"/>
                <a:cs typeface="微软雅黑" panose="020B0503020204020204" charset="-122"/>
              </a:rPr>
              <a:t>：实名后可开通</a:t>
            </a:r>
            <a:r>
              <a:rPr lang="zh-CN" altLang="en-US" sz="1200" b="1" dirty="0">
                <a:solidFill>
                  <a:srgbClr val="C00000"/>
                </a:solidFill>
                <a:latin typeface="微软雅黑" panose="020B0503020204020204" charset="-122"/>
                <a:ea typeface="微软雅黑" panose="020B0503020204020204" charset="-122"/>
                <a:cs typeface="微软雅黑" panose="020B0503020204020204" charset="-122"/>
              </a:rPr>
              <a:t>非定向大流量业务</a:t>
            </a:r>
            <a:r>
              <a:rPr lang="zh-CN" altLang="en-US" sz="1200" dirty="0">
                <a:latin typeface="微软雅黑" panose="020B0503020204020204" charset="-122"/>
                <a:ea typeface="微软雅黑" panose="020B0503020204020204" charset="-122"/>
                <a:cs typeface="微软雅黑" panose="020B0503020204020204" charset="-122"/>
              </a:rPr>
              <a:t>或</a:t>
            </a:r>
            <a:r>
              <a:rPr lang="zh-CN" altLang="en-US" sz="1200" b="1" dirty="0">
                <a:solidFill>
                  <a:srgbClr val="C00000"/>
                </a:solidFill>
                <a:latin typeface="微软雅黑" panose="020B0503020204020204" charset="-122"/>
                <a:ea typeface="微软雅黑" panose="020B0503020204020204" charset="-122"/>
                <a:cs typeface="微软雅黑" panose="020B0503020204020204" charset="-122"/>
              </a:rPr>
              <a:t>定向语音业务</a:t>
            </a:r>
            <a:r>
              <a:rPr lang="zh-CN" altLang="en-US" sz="1200" dirty="0">
                <a:latin typeface="微软雅黑" panose="020B0503020204020204" charset="-122"/>
                <a:ea typeface="微软雅黑" panose="020B0503020204020204" charset="-122"/>
                <a:cs typeface="微软雅黑" panose="020B0503020204020204" charset="-122"/>
              </a:rPr>
              <a:t>。</a:t>
            </a:r>
            <a:endParaRPr lang="zh-CN" altLang="en-US" sz="1200" dirty="0">
              <a:latin typeface="微软雅黑" panose="020B0503020204020204" charset="-122"/>
              <a:ea typeface="微软雅黑" panose="020B0503020204020204" charset="-122"/>
              <a:cs typeface="微软雅黑" panose="020B0503020204020204" charset="-122"/>
            </a:endParaRPr>
          </a:p>
          <a:p>
            <a:pPr algn="l">
              <a:lnSpc>
                <a:spcPct val="130000"/>
              </a:lnSpc>
              <a:buClrTx/>
              <a:buSzTx/>
              <a:buFont typeface="Arial" panose="020B0604020202020204" pitchFamily="34" charset="0"/>
              <a:buNone/>
            </a:pPr>
            <a:r>
              <a:rPr lang="zh-CN" altLang="en-US" sz="1200" dirty="0">
                <a:latin typeface="微软雅黑" panose="020B0503020204020204" charset="-122"/>
                <a:ea typeface="微软雅黑" panose="020B0503020204020204" charset="-122"/>
                <a:cs typeface="微软雅黑" panose="020B0503020204020204" charset="-122"/>
              </a:rPr>
              <a:t>需准备个人有效证件（如居民身份证）。</a:t>
            </a:r>
            <a:endParaRPr lang="zh-CN" altLang="en-US" sz="1200" b="1" dirty="0">
              <a:latin typeface="微软雅黑" panose="020B0503020204020204" charset="-122"/>
              <a:ea typeface="微软雅黑" panose="020B0503020204020204" charset="-122"/>
              <a:cs typeface="微软雅黑" panose="020B0503020204020204" charset="-122"/>
            </a:endParaRPr>
          </a:p>
          <a:p>
            <a:pPr indent="0">
              <a:lnSpc>
                <a:spcPct val="120000"/>
              </a:lnSpc>
              <a:buFont typeface="Arial" panose="020B0604020202020204" pitchFamily="34" charset="0"/>
              <a:buNone/>
            </a:pPr>
            <a:r>
              <a:rPr lang="en-US" altLang="zh-CN" sz="1200" b="1" dirty="0">
                <a:latin typeface="微软雅黑" panose="020B0503020204020204" charset="-122"/>
                <a:ea typeface="微软雅黑" panose="020B0503020204020204" charset="-122"/>
                <a:cs typeface="微软雅黑" panose="020B0503020204020204" charset="-122"/>
                <a:sym typeface="+mn-ea"/>
              </a:rPr>
              <a:t>       </a:t>
            </a:r>
            <a:r>
              <a:rPr lang="zh-CN" altLang="en-US" sz="1200" b="1" dirty="0">
                <a:latin typeface="微软雅黑" panose="020B0503020204020204" charset="-122"/>
                <a:ea typeface="微软雅黑" panose="020B0503020204020204" charset="-122"/>
                <a:cs typeface="微软雅黑" panose="020B0503020204020204" charset="-122"/>
                <a:sym typeface="+mn-ea"/>
              </a:rPr>
              <a:t>②</a:t>
            </a:r>
            <a:r>
              <a:rPr lang="en-US" altLang="zh-CN" sz="1200" b="1" dirty="0">
                <a:latin typeface="微软雅黑" panose="020B0503020204020204" charset="-122"/>
                <a:ea typeface="微软雅黑" panose="020B0503020204020204" charset="-122"/>
                <a:cs typeface="微软雅黑" panose="020B0503020204020204" charset="-122"/>
                <a:sym typeface="+mn-ea"/>
              </a:rPr>
              <a:t> </a:t>
            </a:r>
            <a:r>
              <a:rPr lang="zh-CN" sz="1200" b="1" dirty="0">
                <a:latin typeface="微软雅黑" panose="020B0503020204020204" charset="-122"/>
                <a:ea typeface="微软雅黑" panose="020B0503020204020204" charset="-122"/>
                <a:cs typeface="微软雅黑" panose="020B0503020204020204" charset="-122"/>
                <a:sym typeface="+mn-ea"/>
              </a:rPr>
              <a:t>单位用户实名登记</a:t>
            </a:r>
            <a:r>
              <a:rPr lang="zh-CN" sz="1200" dirty="0">
                <a:latin typeface="微软雅黑" panose="020B0503020204020204" charset="-122"/>
                <a:ea typeface="微软雅黑" panose="020B0503020204020204" charset="-122"/>
                <a:cs typeface="微软雅黑" panose="020B0503020204020204" charset="-122"/>
                <a:sym typeface="+mn-ea"/>
              </a:rPr>
              <a:t>：</a:t>
            </a:r>
            <a:r>
              <a:rPr lang="zh-CN" altLang="en-US" sz="1200" dirty="0">
                <a:latin typeface="微软雅黑" panose="020B0503020204020204" charset="-122"/>
                <a:ea typeface="微软雅黑" panose="020B0503020204020204" charset="-122"/>
                <a:cs typeface="微软雅黑" panose="020B0503020204020204" charset="-122"/>
                <a:sym typeface="+mn-ea"/>
              </a:rPr>
              <a:t>实名后</a:t>
            </a:r>
            <a:r>
              <a:rPr lang="zh-CN" altLang="en-US" sz="1200" dirty="0">
                <a:latin typeface="微软雅黑" panose="020B0503020204020204" charset="-122"/>
                <a:ea typeface="微软雅黑" panose="020B0503020204020204" charset="-122"/>
                <a:cs typeface="微软雅黑" panose="020B0503020204020204" charset="-122"/>
                <a:sym typeface="+mn-ea"/>
              </a:rPr>
              <a:t>可开通</a:t>
            </a:r>
            <a:r>
              <a:rPr lang="zh-CN" altLang="en-US" sz="1200" b="1" dirty="0">
                <a:solidFill>
                  <a:srgbClr val="C00000"/>
                </a:solidFill>
                <a:latin typeface="微软雅黑" panose="020B0503020204020204" charset="-122"/>
                <a:ea typeface="微软雅黑" panose="020B0503020204020204" charset="-122"/>
                <a:cs typeface="微软雅黑" panose="020B0503020204020204" charset="-122"/>
                <a:sym typeface="+mn-ea"/>
              </a:rPr>
              <a:t>定向语音业务</a:t>
            </a:r>
            <a:r>
              <a:rPr lang="zh-CN" altLang="en-US" sz="1200" dirty="0">
                <a:latin typeface="微软雅黑" panose="020B0503020204020204" charset="-122"/>
                <a:ea typeface="微软雅黑" panose="020B0503020204020204" charset="-122"/>
                <a:cs typeface="微软雅黑" panose="020B0503020204020204" charset="-122"/>
                <a:sym typeface="+mn-ea"/>
              </a:rPr>
              <a:t>。</a:t>
            </a:r>
            <a:endParaRPr lang="zh-CN" altLang="en-US" sz="1200" dirty="0">
              <a:latin typeface="微软雅黑" panose="020B0503020204020204" charset="-122"/>
              <a:ea typeface="微软雅黑" panose="020B0503020204020204" charset="-122"/>
              <a:cs typeface="微软雅黑" panose="020B0503020204020204" charset="-122"/>
              <a:sym typeface="+mn-ea"/>
            </a:endParaRPr>
          </a:p>
          <a:p>
            <a:pPr indent="0">
              <a:lnSpc>
                <a:spcPct val="120000"/>
              </a:lnSpc>
              <a:buFont typeface="Arial" panose="020B0604020202020204" pitchFamily="34" charset="0"/>
              <a:buNone/>
            </a:pPr>
            <a:r>
              <a:rPr lang="zh-CN" altLang="en-US" sz="1200" dirty="0">
                <a:latin typeface="微软雅黑" panose="020B0503020204020204" charset="-122"/>
                <a:ea typeface="微软雅黑" panose="020B0503020204020204" charset="-122"/>
                <a:cs typeface="微软雅黑" panose="020B0503020204020204" charset="-122"/>
                <a:sym typeface="+mn-ea"/>
              </a:rPr>
              <a:t>需准备单位有效证件（如营业执照）、单位责任人有效证件（居民身份证）、单位责任人授权书</a:t>
            </a:r>
            <a:r>
              <a:rPr lang="zh-CN" altLang="en-US" sz="1200" dirty="0">
                <a:latin typeface="微软雅黑" panose="020B0503020204020204" charset="-122"/>
                <a:ea typeface="微软雅黑" panose="020B0503020204020204" charset="-122"/>
                <a:cs typeface="微软雅黑" panose="020B0503020204020204" charset="-122"/>
                <a:sym typeface="+mn-ea"/>
              </a:rPr>
              <a:t>等。</a:t>
            </a:r>
            <a:endParaRPr lang="en-US" altLang="zh-CN" sz="1200" dirty="0">
              <a:latin typeface="微软雅黑" panose="020B0503020204020204" charset="-122"/>
              <a:ea typeface="微软雅黑" panose="020B0503020204020204" charset="-122"/>
              <a:cs typeface="微软雅黑" panose="020B0503020204020204" charset="-122"/>
              <a:sym typeface="+mn-ea"/>
            </a:endParaRPr>
          </a:p>
        </p:txBody>
      </p:sp>
      <p:sp>
        <p:nvSpPr>
          <p:cNvPr id="38" name="文本框 37"/>
          <p:cNvSpPr txBox="1"/>
          <p:nvPr/>
        </p:nvSpPr>
        <p:spPr>
          <a:xfrm>
            <a:off x="447675" y="5565775"/>
            <a:ext cx="5467985" cy="857885"/>
          </a:xfrm>
          <a:prstGeom prst="rect">
            <a:avLst/>
          </a:prstGeom>
          <a:noFill/>
        </p:spPr>
        <p:txBody>
          <a:bodyPr wrap="square" rtlCol="0">
            <a:noAutofit/>
          </a:bodyPr>
          <a:p>
            <a:pPr indent="0" algn="ctr">
              <a:lnSpc>
                <a:spcPct val="200000"/>
              </a:lnSpc>
              <a:buFont typeface="Arial" panose="020B0604020202020204" pitchFamily="34" charset="0"/>
              <a:buNone/>
            </a:pPr>
            <a:r>
              <a:rPr lang="zh-CN" altLang="en-US" sz="1400" b="1" u="sng" dirty="0">
                <a:solidFill>
                  <a:srgbClr val="008CFF"/>
                </a:solidFill>
                <a:latin typeface="微软雅黑" panose="020B0503020204020204" charset="-122"/>
                <a:ea typeface="微软雅黑" panose="020B0503020204020204" charset="-122"/>
                <a:cs typeface="微软雅黑" panose="020B0503020204020204" charset="-122"/>
                <a:sym typeface="+mn-ea"/>
              </a:rPr>
              <a:t>搭载销售实名登记渠道</a:t>
            </a:r>
            <a:endParaRPr lang="zh-CN" altLang="en-US" sz="1200" b="1" dirty="0">
              <a:solidFill>
                <a:srgbClr val="008CFF"/>
              </a:solidFill>
              <a:latin typeface="微软雅黑" panose="020B0503020204020204" charset="-122"/>
              <a:ea typeface="微软雅黑" panose="020B0503020204020204" charset="-122"/>
              <a:cs typeface="微软雅黑" panose="020B0503020204020204" charset="-122"/>
              <a:sym typeface="+mn-ea"/>
            </a:endParaRPr>
          </a:p>
          <a:p>
            <a:pPr indent="0" algn="l">
              <a:lnSpc>
                <a:spcPct val="200000"/>
              </a:lnSpc>
              <a:buFont typeface="Arial" panose="020B0604020202020204" pitchFamily="34" charset="0"/>
              <a:buNone/>
            </a:pPr>
            <a:r>
              <a:rPr lang="zh-CN" altLang="en-US" sz="1200" dirty="0">
                <a:latin typeface="微软雅黑" panose="020B0503020204020204" charset="-122"/>
                <a:ea typeface="微软雅黑" panose="020B0503020204020204" charset="-122"/>
                <a:cs typeface="微软雅黑" panose="020B0503020204020204" charset="-122"/>
              </a:rPr>
              <a:t>个人用户或单位用户均可通过</a:t>
            </a:r>
            <a:r>
              <a:rPr lang="en-US" altLang="zh-CN" sz="1200" b="1" dirty="0">
                <a:latin typeface="微软雅黑" panose="020B0503020204020204" charset="-122"/>
                <a:ea typeface="微软雅黑" panose="020B0503020204020204" charset="-122"/>
                <a:cs typeface="微软雅黑" panose="020B0503020204020204" charset="-122"/>
              </a:rPr>
              <a:t>OneLink</a:t>
            </a:r>
            <a:r>
              <a:rPr lang="zh-CN" altLang="en-US" sz="1200" b="1" dirty="0">
                <a:latin typeface="微软雅黑" panose="020B0503020204020204" charset="-122"/>
                <a:ea typeface="微软雅黑" panose="020B0503020204020204" charset="-122"/>
                <a:cs typeface="微软雅黑" panose="020B0503020204020204" charset="-122"/>
              </a:rPr>
              <a:t>实名登记小程序</a:t>
            </a:r>
            <a:r>
              <a:rPr lang="zh-CN" altLang="en-US" sz="1200" dirty="0">
                <a:latin typeface="微软雅黑" panose="020B0503020204020204" charset="-122"/>
                <a:ea typeface="微软雅黑" panose="020B0503020204020204" charset="-122"/>
                <a:cs typeface="微软雅黑" panose="020B0503020204020204" charset="-122"/>
              </a:rPr>
              <a:t>办理实名登记业务</a:t>
            </a:r>
            <a:r>
              <a:rPr lang="zh-CN" altLang="en-US" sz="1200" dirty="0">
                <a:latin typeface="微软雅黑" panose="020B0503020204020204" charset="-122"/>
                <a:ea typeface="微软雅黑" panose="020B0503020204020204" charset="-122"/>
                <a:cs typeface="微软雅黑" panose="020B0503020204020204" charset="-122"/>
                <a:sym typeface="+mn-ea"/>
              </a:rPr>
              <a:t>。</a:t>
            </a:r>
            <a:endParaRPr lang="zh-CN" altLang="en-US" sz="1200" dirty="0">
              <a:latin typeface="微软雅黑" panose="020B0503020204020204" charset="-122"/>
              <a:ea typeface="微软雅黑" panose="020B0503020204020204" charset="-122"/>
              <a:cs typeface="微软雅黑" panose="020B0503020204020204" charset="-122"/>
              <a:sym typeface="+mn-ea"/>
            </a:endParaRPr>
          </a:p>
          <a:p>
            <a:pPr indent="0">
              <a:lnSpc>
                <a:spcPct val="150000"/>
              </a:lnSpc>
              <a:buFont typeface="Arial" panose="020B0604020202020204" pitchFamily="34" charset="0"/>
              <a:buNone/>
            </a:pPr>
            <a:endParaRPr lang="zh-CN" altLang="en-US" sz="1200" dirty="0">
              <a:latin typeface="微软雅黑" panose="020B0503020204020204" charset="-122"/>
              <a:ea typeface="微软雅黑" panose="020B0503020204020204" charset="-122"/>
              <a:cs typeface="微软雅黑" panose="020B0503020204020204" charset="-122"/>
              <a:sym typeface="+mn-ea"/>
            </a:endParaRPr>
          </a:p>
        </p:txBody>
      </p:sp>
      <p:sp>
        <p:nvSpPr>
          <p:cNvPr id="3" name="文本框 92"/>
          <p:cNvSpPr txBox="1"/>
          <p:nvPr/>
        </p:nvSpPr>
        <p:spPr bwMode="auto">
          <a:xfrm>
            <a:off x="6262370" y="2035175"/>
            <a:ext cx="5647690" cy="4585335"/>
          </a:xfrm>
          <a:prstGeom prst="rect">
            <a:avLst/>
          </a:prstGeom>
          <a:ln w="6350">
            <a:solidFill>
              <a:srgbClr val="2E91F7"/>
            </a:solidFill>
          </a:ln>
        </p:spPr>
        <p:style>
          <a:lnRef idx="1">
            <a:schemeClr val="accent1"/>
          </a:lnRef>
          <a:fillRef idx="0">
            <a:schemeClr val="accent1"/>
          </a:fillRef>
          <a:effectRef idx="0">
            <a:schemeClr val="accent1"/>
          </a:effectRef>
          <a:fontRef idx="minor">
            <a:schemeClr val="tx1"/>
          </a:fontRef>
        </p:style>
        <p:txBody>
          <a:bodyPr lIns="57600" tIns="28800" rIns="57600" bIns="28800" rtlCol="0" anchor="ctr"/>
          <a:lstStyle>
            <a:defPPr>
              <a:defRPr lang="zh-CN"/>
            </a:defPPr>
            <a:lvl1pPr defTabSz="709295">
              <a:defRPr kumimoji="1" sz="1400">
                <a:solidFill>
                  <a:srgbClr val="FFFFFF"/>
                </a:solidFill>
                <a:latin typeface="Franklin Gothic Book" panose="020B0503020102020204"/>
                <a:ea typeface="微软雅黑" panose="020B0503020204020204" charset="-122"/>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l" defTabSz="709295" rtl="0" eaLnBrk="1" fontAlgn="auto" latinLnBrk="0" hangingPunct="1">
              <a:lnSpc>
                <a:spcPct val="100000"/>
              </a:lnSpc>
              <a:spcBef>
                <a:spcPts val="0"/>
              </a:spcBef>
              <a:spcAft>
                <a:spcPts val="0"/>
              </a:spcAft>
              <a:buClrTx/>
              <a:buSzTx/>
              <a:buFontTx/>
              <a:buNone/>
              <a:defRPr/>
            </a:pPr>
            <a:r>
              <a:rPr kumimoji="1" lang="en-US" altLang="zh-CN" sz="1200" b="0" i="0" u="none" strike="noStrike" kern="1200" cap="none" spc="0" normalizeH="0" baseline="0" noProof="0" dirty="0">
                <a:ln>
                  <a:noFill/>
                </a:ln>
                <a:solidFill>
                  <a:srgbClr val="FFFFFF"/>
                </a:solidFill>
                <a:effectLst/>
                <a:uLnTx/>
                <a:uFillTx/>
                <a:latin typeface="微软雅黑" panose="020B0503020204020204" charset="-122"/>
                <a:ea typeface="微软雅黑" panose="020B0503020204020204" charset="-122"/>
                <a:sym typeface="Roboto" panose="02000000000000000000" charset="0"/>
              </a:rPr>
              <a:t>1、开卡企业：在OneLink平台对搭载销售信息进行管理；</a:t>
            </a:r>
            <a:endParaRPr kumimoji="1" lang="en-US" altLang="zh-CN" sz="1200" b="0" i="0" u="none" strike="noStrike" kern="1200" cap="none" spc="0" normalizeH="0" baseline="0" noProof="0" dirty="0">
              <a:ln>
                <a:noFill/>
              </a:ln>
              <a:solidFill>
                <a:srgbClr val="FFFFFF"/>
              </a:solidFill>
              <a:effectLst/>
              <a:uLnTx/>
              <a:uFillTx/>
              <a:latin typeface="微软雅黑" panose="020B0503020204020204" charset="-122"/>
              <a:ea typeface="微软雅黑" panose="020B0503020204020204" charset="-122"/>
              <a:sym typeface="Roboto" panose="02000000000000000000" charset="0"/>
            </a:endParaRPr>
          </a:p>
          <a:p>
            <a:pPr marL="0" marR="0" lvl="0" indent="0" algn="l" defTabSz="709295" rtl="0" eaLnBrk="1" fontAlgn="auto" latinLnBrk="0" hangingPunct="1">
              <a:lnSpc>
                <a:spcPct val="100000"/>
              </a:lnSpc>
              <a:spcBef>
                <a:spcPts val="0"/>
              </a:spcBef>
              <a:spcAft>
                <a:spcPts val="0"/>
              </a:spcAft>
              <a:buClrTx/>
              <a:buSzTx/>
              <a:buFontTx/>
              <a:buNone/>
              <a:defRPr/>
            </a:pPr>
            <a:r>
              <a:rPr kumimoji="1" lang="en-US" altLang="zh-CN" sz="1200" b="0" i="0" u="none" strike="noStrike" kern="1200" cap="none" spc="0" normalizeH="0" baseline="0" noProof="0" dirty="0">
                <a:ln>
                  <a:noFill/>
                </a:ln>
                <a:solidFill>
                  <a:srgbClr val="FFFFFF"/>
                </a:solidFill>
                <a:effectLst/>
                <a:uLnTx/>
                <a:uFillTx/>
                <a:latin typeface="微软雅黑" panose="020B0503020204020204" charset="-122"/>
                <a:ea typeface="微软雅黑" panose="020B0503020204020204" charset="-122"/>
                <a:sym typeface="Roboto" panose="02000000000000000000" charset="0"/>
              </a:rPr>
              <a:t>2、个人用户：在OneLink实名登记小程序实名登记办理搭载销售个人实名登记；</a:t>
            </a:r>
            <a:endParaRPr kumimoji="1" lang="en-US" altLang="zh-CN" sz="1200" b="0" i="0" u="none" strike="noStrike" kern="1200" cap="none" spc="0" normalizeH="0" baseline="0" noProof="0" dirty="0">
              <a:ln>
                <a:noFill/>
              </a:ln>
              <a:solidFill>
                <a:srgbClr val="FFFFFF"/>
              </a:solidFill>
              <a:effectLst/>
              <a:uLnTx/>
              <a:uFillTx/>
              <a:latin typeface="微软雅黑" panose="020B0503020204020204" charset="-122"/>
              <a:ea typeface="微软雅黑" panose="020B0503020204020204" charset="-122"/>
              <a:sym typeface="Roboto" panose="02000000000000000000" charset="0"/>
            </a:endParaRPr>
          </a:p>
          <a:p>
            <a:pPr marL="0" marR="0" lvl="0" indent="0" algn="l" defTabSz="709295" rtl="0" eaLnBrk="1" fontAlgn="auto" latinLnBrk="0" hangingPunct="1">
              <a:lnSpc>
                <a:spcPct val="100000"/>
              </a:lnSpc>
              <a:spcBef>
                <a:spcPts val="0"/>
              </a:spcBef>
              <a:spcAft>
                <a:spcPts val="0"/>
              </a:spcAft>
              <a:buClrTx/>
              <a:buSzTx/>
              <a:buFontTx/>
              <a:buNone/>
              <a:defRPr/>
            </a:pPr>
            <a:r>
              <a:rPr kumimoji="1" lang="en-US" altLang="zh-CN" sz="1200" b="0" i="0" u="none" strike="noStrike" kern="1200" cap="none" spc="0" normalizeH="0" baseline="0" noProof="0" dirty="0">
                <a:ln>
                  <a:noFill/>
                </a:ln>
                <a:solidFill>
                  <a:srgbClr val="FFFFFF"/>
                </a:solidFill>
                <a:effectLst/>
                <a:uLnTx/>
                <a:uFillTx/>
                <a:latin typeface="微软雅黑" panose="020B0503020204020204" charset="-122"/>
                <a:ea typeface="微软雅黑" panose="020B0503020204020204" charset="-122"/>
                <a:sym typeface="Roboto" panose="02000000000000000000" charset="0"/>
              </a:rPr>
              <a:t>3、单位用户：在OneLink实名登记小程序和单位实名Web页面办理搭载销售单位实名登记；</a:t>
            </a:r>
            <a:endParaRPr kumimoji="1" lang="en-US" altLang="zh-CN" sz="1200" b="0" i="0" u="none" strike="noStrike" kern="1200" cap="none" spc="0" normalizeH="0" baseline="0" noProof="0" dirty="0">
              <a:ln>
                <a:noFill/>
              </a:ln>
              <a:solidFill>
                <a:srgbClr val="FFFFFF"/>
              </a:solidFill>
              <a:effectLst/>
              <a:uLnTx/>
              <a:uFillTx/>
              <a:latin typeface="微软雅黑" panose="020B0503020204020204" charset="-122"/>
              <a:ea typeface="微软雅黑" panose="020B0503020204020204" charset="-122"/>
              <a:sym typeface="Roboto" panose="02000000000000000000" charset="0"/>
            </a:endParaRPr>
          </a:p>
          <a:p>
            <a:pPr marL="0" marR="0" lvl="0" indent="0" algn="l" defTabSz="709295" rtl="0" eaLnBrk="1" fontAlgn="auto" latinLnBrk="0" hangingPunct="1">
              <a:lnSpc>
                <a:spcPct val="100000"/>
              </a:lnSpc>
              <a:spcBef>
                <a:spcPts val="0"/>
              </a:spcBef>
              <a:spcAft>
                <a:spcPts val="0"/>
              </a:spcAft>
              <a:buClrTx/>
              <a:buSzTx/>
              <a:buFontTx/>
              <a:buNone/>
              <a:defRPr/>
            </a:pPr>
            <a:r>
              <a:rPr kumimoji="1" lang="en-US" altLang="zh-CN" sz="1200" b="0" i="0" u="none" strike="noStrike" kern="1200" cap="none" spc="0" normalizeH="0" baseline="0" noProof="0" dirty="0">
                <a:ln>
                  <a:noFill/>
                </a:ln>
                <a:solidFill>
                  <a:srgbClr val="FFFFFF"/>
                </a:solidFill>
                <a:effectLst/>
                <a:uLnTx/>
                <a:uFillTx/>
                <a:latin typeface="微软雅黑" panose="020B0503020204020204" charset="-122"/>
                <a:ea typeface="微软雅黑" panose="020B0503020204020204" charset="-122"/>
                <a:sym typeface="Roboto" panose="02000000000000000000" charset="0"/>
              </a:rPr>
              <a:t>4、客户经理/省管理员：在OneLink运管平台查看搭载销售实名登记情况。</a:t>
            </a:r>
            <a:endParaRPr kumimoji="1" lang="en-US" altLang="zh-CN" sz="1200" b="0" i="0" u="none" strike="noStrike" kern="1200" cap="none" spc="0" normalizeH="0" baseline="0" noProof="0" dirty="0">
              <a:ln>
                <a:noFill/>
              </a:ln>
              <a:solidFill>
                <a:srgbClr val="FFFFFF"/>
              </a:solidFill>
              <a:effectLst/>
              <a:uLnTx/>
              <a:uFillTx/>
              <a:latin typeface="微软雅黑" panose="020B0503020204020204" charset="-122"/>
              <a:ea typeface="微软雅黑" panose="020B0503020204020204" charset="-122"/>
              <a:sym typeface="Roboto" panose="02000000000000000000" charset="0"/>
            </a:endParaRPr>
          </a:p>
        </p:txBody>
      </p:sp>
      <p:sp>
        <p:nvSpPr>
          <p:cNvPr id="4" name="矩形 3"/>
          <p:cNvSpPr/>
          <p:nvPr>
            <p:custDataLst>
              <p:tags r:id="rId12"/>
            </p:custDataLst>
          </p:nvPr>
        </p:nvSpPr>
        <p:spPr>
          <a:xfrm>
            <a:off x="6262370" y="1846580"/>
            <a:ext cx="5647690" cy="300355"/>
          </a:xfrm>
          <a:prstGeom prst="rect">
            <a:avLst/>
          </a:prstGeom>
          <a:solidFill>
            <a:srgbClr val="2E91F7"/>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defRPr/>
            </a:pPr>
            <a:r>
              <a:rPr lang="zh-CN" altLang="en-US" sz="1400" b="1" noProof="0" dirty="0">
                <a:ln>
                  <a:noFill/>
                </a:ln>
                <a:solidFill>
                  <a:prstClr val="white"/>
                </a:solidFill>
                <a:effectLst/>
                <a:uLnTx/>
                <a:uFillTx/>
                <a:latin typeface="微软雅黑" panose="020B0503020204020204" charset="-122"/>
                <a:ea typeface="微软雅黑" panose="020B0503020204020204" charset="-122"/>
                <a:cs typeface="微软雅黑" panose="020B0503020204020204" charset="-122"/>
                <a:sym typeface="宋体" panose="02010600030101010101" pitchFamily="2" charset="-122"/>
              </a:rPr>
              <a:t>搭载销售实名</a:t>
            </a:r>
            <a:r>
              <a:rPr lang="zh-CN" altLang="en-US" sz="1400" b="1" noProof="0" dirty="0">
                <a:ln>
                  <a:noFill/>
                </a:ln>
                <a:solidFill>
                  <a:prstClr val="white"/>
                </a:solidFill>
                <a:effectLst/>
                <a:uLnTx/>
                <a:uFillTx/>
                <a:latin typeface="微软雅黑" panose="020B0503020204020204" charset="-122"/>
                <a:ea typeface="微软雅黑" panose="020B0503020204020204" charset="-122"/>
                <a:cs typeface="微软雅黑" panose="020B0503020204020204" charset="-122"/>
                <a:sym typeface="宋体" panose="02010600030101010101" pitchFamily="2" charset="-122"/>
              </a:rPr>
              <a:t>干系人</a:t>
            </a:r>
            <a:endParaRPr lang="zh-CN" altLang="en-US" sz="1400" b="1" noProof="0" dirty="0">
              <a:ln>
                <a:noFill/>
              </a:ln>
              <a:solidFill>
                <a:prstClr val="white"/>
              </a:solidFill>
              <a:effectLst/>
              <a:uLnTx/>
              <a:uFillTx/>
              <a:latin typeface="微软雅黑" panose="020B0503020204020204" charset="-122"/>
              <a:ea typeface="微软雅黑" panose="020B0503020204020204" charset="-122"/>
              <a:cs typeface="微软雅黑" panose="020B0503020204020204" charset="-122"/>
              <a:sym typeface="宋体" panose="02010600030101010101" pitchFamily="2" charset="-122"/>
            </a:endParaRPr>
          </a:p>
        </p:txBody>
      </p:sp>
      <p:sp>
        <p:nvSpPr>
          <p:cNvPr id="5" name="文本框 4"/>
          <p:cNvSpPr txBox="1"/>
          <p:nvPr/>
        </p:nvSpPr>
        <p:spPr>
          <a:xfrm>
            <a:off x="6466205" y="2259330"/>
            <a:ext cx="5050155" cy="1899920"/>
          </a:xfrm>
          <a:prstGeom prst="rect">
            <a:avLst/>
          </a:prstGeom>
          <a:noFill/>
          <a:ln w="9525">
            <a:noFill/>
          </a:ln>
        </p:spPr>
        <p:txBody>
          <a:bodyPr wrap="square">
            <a:spAutoFit/>
          </a:bodyPr>
          <a:p>
            <a:pPr indent="266700">
              <a:lnSpc>
                <a:spcPct val="140000"/>
              </a:lnSpc>
            </a:pPr>
            <a:r>
              <a:rPr lang="zh-CN" sz="1200" b="1">
                <a:latin typeface="微软雅黑" panose="020B0503020204020204" charset="-122"/>
                <a:ea typeface="微软雅黑" panose="020B0503020204020204" charset="-122"/>
                <a:cs typeface="微软雅黑" panose="020B0503020204020204" charset="-122"/>
                <a:sym typeface="+mn-ea"/>
              </a:rPr>
              <a:t>1、客户经理/省管理员</a:t>
            </a:r>
            <a:r>
              <a:rPr lang="zh-CN" sz="1200">
                <a:latin typeface="微软雅黑" panose="020B0503020204020204" charset="-122"/>
                <a:ea typeface="微软雅黑" panose="020B0503020204020204" charset="-122"/>
                <a:cs typeface="微软雅黑" panose="020B0503020204020204" charset="-122"/>
                <a:sym typeface="+mn-ea"/>
              </a:rPr>
              <a:t>：在</a:t>
            </a:r>
            <a:r>
              <a:rPr lang="en-US" altLang="zh-CN" sz="1200">
                <a:latin typeface="微软雅黑" panose="020B0503020204020204" charset="-122"/>
                <a:ea typeface="微软雅黑" panose="020B0503020204020204" charset="-122"/>
                <a:cs typeface="微软雅黑" panose="020B0503020204020204" charset="-122"/>
                <a:sym typeface="+mn-ea"/>
              </a:rPr>
              <a:t>CMIOT</a:t>
            </a:r>
            <a:r>
              <a:rPr lang="zh-CN" sz="1200">
                <a:latin typeface="微软雅黑" panose="020B0503020204020204" charset="-122"/>
                <a:ea typeface="微软雅黑" panose="020B0503020204020204" charset="-122"/>
                <a:cs typeface="微软雅黑" panose="020B0503020204020204" charset="-122"/>
                <a:sym typeface="+mn-ea"/>
              </a:rPr>
              <a:t>查看搭载销售实名登记情况。</a:t>
            </a:r>
            <a:endParaRPr lang="zh-CN" altLang="en-US" sz="1200">
              <a:latin typeface="微软雅黑" panose="020B0503020204020204" charset="-122"/>
              <a:ea typeface="微软雅黑" panose="020B0503020204020204" charset="-122"/>
              <a:cs typeface="微软雅黑" panose="020B0503020204020204" charset="-122"/>
            </a:endParaRPr>
          </a:p>
          <a:p>
            <a:pPr indent="266700">
              <a:lnSpc>
                <a:spcPct val="140000"/>
              </a:lnSpc>
            </a:pPr>
            <a:r>
              <a:rPr lang="en-US" altLang="zh-CN" sz="1200" b="1">
                <a:latin typeface="微软雅黑" panose="020B0503020204020204" charset="-122"/>
                <a:ea typeface="微软雅黑" panose="020B0503020204020204" charset="-122"/>
                <a:cs typeface="微软雅黑" panose="020B0503020204020204" charset="-122"/>
                <a:sym typeface="+mn-ea"/>
              </a:rPr>
              <a:t>2</a:t>
            </a:r>
            <a:r>
              <a:rPr lang="zh-CN" altLang="en-US" sz="1200" b="1">
                <a:latin typeface="微软雅黑" panose="020B0503020204020204" charset="-122"/>
                <a:ea typeface="微软雅黑" panose="020B0503020204020204" charset="-122"/>
                <a:cs typeface="微软雅黑" panose="020B0503020204020204" charset="-122"/>
                <a:sym typeface="+mn-ea"/>
              </a:rPr>
              <a:t>、</a:t>
            </a:r>
            <a:r>
              <a:rPr lang="zh-CN" sz="1200" b="1">
                <a:latin typeface="微软雅黑" panose="020B0503020204020204" charset="-122"/>
                <a:ea typeface="微软雅黑" panose="020B0503020204020204" charset="-122"/>
                <a:cs typeface="微软雅黑" panose="020B0503020204020204" charset="-122"/>
                <a:sym typeface="+mn-ea"/>
              </a:rPr>
              <a:t>开卡企业</a:t>
            </a:r>
            <a:r>
              <a:rPr lang="zh-CN" sz="1200">
                <a:latin typeface="微软雅黑" panose="020B0503020204020204" charset="-122"/>
                <a:ea typeface="微软雅黑" panose="020B0503020204020204" charset="-122"/>
                <a:cs typeface="微软雅黑" panose="020B0503020204020204" charset="-122"/>
                <a:sym typeface="+mn-ea"/>
              </a:rPr>
              <a:t>：在OneLink平台对搭载销售信息进行</a:t>
            </a:r>
            <a:r>
              <a:rPr lang="zh-CN" sz="1200">
                <a:latin typeface="微软雅黑" panose="020B0503020204020204" charset="-122"/>
                <a:ea typeface="微软雅黑" panose="020B0503020204020204" charset="-122"/>
                <a:cs typeface="微软雅黑" panose="020B0503020204020204" charset="-122"/>
                <a:sym typeface="+mn-ea"/>
              </a:rPr>
              <a:t>查看；</a:t>
            </a:r>
            <a:endParaRPr lang="zh-CN" sz="1200" b="0">
              <a:latin typeface="微软雅黑" panose="020B0503020204020204" charset="-122"/>
              <a:ea typeface="微软雅黑" panose="020B0503020204020204" charset="-122"/>
              <a:cs typeface="微软雅黑" panose="020B0503020204020204" charset="-122"/>
            </a:endParaRPr>
          </a:p>
          <a:p>
            <a:pPr indent="266700">
              <a:lnSpc>
                <a:spcPct val="140000"/>
              </a:lnSpc>
            </a:pPr>
            <a:r>
              <a:rPr lang="en-US" altLang="zh-CN" sz="1200" b="1">
                <a:latin typeface="微软雅黑" panose="020B0503020204020204" charset="-122"/>
                <a:ea typeface="微软雅黑" panose="020B0503020204020204" charset="-122"/>
                <a:cs typeface="微软雅黑" panose="020B0503020204020204" charset="-122"/>
              </a:rPr>
              <a:t>3</a:t>
            </a:r>
            <a:r>
              <a:rPr lang="zh-CN" altLang="en-US" sz="1200" b="1">
                <a:latin typeface="微软雅黑" panose="020B0503020204020204" charset="-122"/>
                <a:ea typeface="微软雅黑" panose="020B0503020204020204" charset="-122"/>
                <a:cs typeface="微软雅黑" panose="020B0503020204020204" charset="-122"/>
              </a:rPr>
              <a:t>、搭载销售</a:t>
            </a:r>
            <a:r>
              <a:rPr lang="zh-CN" sz="1200" b="1">
                <a:latin typeface="微软雅黑" panose="020B0503020204020204" charset="-122"/>
                <a:ea typeface="微软雅黑" panose="020B0503020204020204" charset="-122"/>
                <a:cs typeface="微软雅黑" panose="020B0503020204020204" charset="-122"/>
              </a:rPr>
              <a:t>个人用户</a:t>
            </a:r>
            <a:r>
              <a:rPr lang="zh-CN" sz="1200" b="0">
                <a:latin typeface="微软雅黑" panose="020B0503020204020204" charset="-122"/>
                <a:ea typeface="微软雅黑" panose="020B0503020204020204" charset="-122"/>
                <a:cs typeface="微软雅黑" panose="020B0503020204020204" charset="-122"/>
              </a:rPr>
              <a:t>：在OneLink实名登记小程序办理搭载销售个人实名登记；</a:t>
            </a:r>
            <a:endParaRPr lang="zh-CN" sz="1200" b="0">
              <a:latin typeface="微软雅黑" panose="020B0503020204020204" charset="-122"/>
              <a:ea typeface="微软雅黑" panose="020B0503020204020204" charset="-122"/>
              <a:cs typeface="微软雅黑" panose="020B0503020204020204" charset="-122"/>
            </a:endParaRPr>
          </a:p>
          <a:p>
            <a:pPr indent="266700">
              <a:lnSpc>
                <a:spcPct val="140000"/>
              </a:lnSpc>
            </a:pPr>
            <a:r>
              <a:rPr lang="en-US" altLang="zh-CN" sz="1200" b="1">
                <a:latin typeface="微软雅黑" panose="020B0503020204020204" charset="-122"/>
                <a:ea typeface="微软雅黑" panose="020B0503020204020204" charset="-122"/>
                <a:cs typeface="微软雅黑" panose="020B0503020204020204" charset="-122"/>
              </a:rPr>
              <a:t>4</a:t>
            </a:r>
            <a:r>
              <a:rPr lang="zh-CN" altLang="en-US" sz="1200" b="1">
                <a:latin typeface="微软雅黑" panose="020B0503020204020204" charset="-122"/>
                <a:ea typeface="微软雅黑" panose="020B0503020204020204" charset="-122"/>
                <a:cs typeface="微软雅黑" panose="020B0503020204020204" charset="-122"/>
              </a:rPr>
              <a:t>、搭载销售</a:t>
            </a:r>
            <a:r>
              <a:rPr lang="zh-CN" sz="1200" b="1">
                <a:latin typeface="微软雅黑" panose="020B0503020204020204" charset="-122"/>
                <a:ea typeface="微软雅黑" panose="020B0503020204020204" charset="-122"/>
                <a:cs typeface="微软雅黑" panose="020B0503020204020204" charset="-122"/>
              </a:rPr>
              <a:t>单位用户</a:t>
            </a:r>
            <a:r>
              <a:rPr lang="zh-CN" sz="1200" b="0">
                <a:latin typeface="微软雅黑" panose="020B0503020204020204" charset="-122"/>
                <a:ea typeface="微软雅黑" panose="020B0503020204020204" charset="-122"/>
                <a:cs typeface="微软雅黑" panose="020B0503020204020204" charset="-122"/>
              </a:rPr>
              <a:t>：在OneLink实名登记小程序，</a:t>
            </a:r>
            <a:r>
              <a:rPr lang="en-US" altLang="zh-CN" sz="1200" b="0">
                <a:latin typeface="微软雅黑" panose="020B0503020204020204" charset="-122"/>
                <a:ea typeface="微软雅黑" panose="020B0503020204020204" charset="-122"/>
                <a:cs typeface="微软雅黑" panose="020B0503020204020204" charset="-122"/>
              </a:rPr>
              <a:t>“</a:t>
            </a:r>
            <a:r>
              <a:rPr lang="zh-CN" altLang="en-US" sz="1200" b="0">
                <a:latin typeface="微软雅黑" panose="020B0503020204020204" charset="-122"/>
                <a:ea typeface="微软雅黑" panose="020B0503020204020204" charset="-122"/>
                <a:cs typeface="微软雅黑" panose="020B0503020204020204" charset="-122"/>
              </a:rPr>
              <a:t>搭载销售单位实名</a:t>
            </a:r>
            <a:r>
              <a:rPr lang="en-US" altLang="zh-CN" sz="1200" b="0">
                <a:latin typeface="微软雅黑" panose="020B0503020204020204" charset="-122"/>
                <a:ea typeface="微软雅黑" panose="020B0503020204020204" charset="-122"/>
                <a:cs typeface="微软雅黑" panose="020B0503020204020204" charset="-122"/>
              </a:rPr>
              <a:t>”</a:t>
            </a:r>
            <a:r>
              <a:rPr lang="zh-CN" altLang="en-US" sz="1200" b="0">
                <a:latin typeface="微软雅黑" panose="020B0503020204020204" charset="-122"/>
                <a:ea typeface="微软雅黑" panose="020B0503020204020204" charset="-122"/>
                <a:cs typeface="微软雅黑" panose="020B0503020204020204" charset="-122"/>
              </a:rPr>
              <a:t>页面进行实名登记。</a:t>
            </a:r>
            <a:r>
              <a:rPr lang="en-US" altLang="zh-CN" sz="1000" b="0">
                <a:latin typeface="微软雅黑" panose="020B0503020204020204" charset="-122"/>
                <a:ea typeface="微软雅黑" panose="020B0503020204020204" charset="-122"/>
                <a:cs typeface="微软雅黑" panose="020B0503020204020204" charset="-122"/>
              </a:rPr>
              <a:t>ps. </a:t>
            </a:r>
            <a:r>
              <a:rPr lang="zh-CN" altLang="en-US" sz="1000" b="0">
                <a:latin typeface="微软雅黑" panose="020B0503020204020204" charset="-122"/>
                <a:ea typeface="微软雅黑" panose="020B0503020204020204" charset="-122"/>
                <a:cs typeface="微软雅黑" panose="020B0503020204020204" charset="-122"/>
              </a:rPr>
              <a:t>后续会上线</a:t>
            </a:r>
            <a:r>
              <a:rPr lang="zh-CN" sz="1000" b="0">
                <a:latin typeface="微软雅黑" panose="020B0503020204020204" charset="-122"/>
                <a:ea typeface="微软雅黑" panose="020B0503020204020204" charset="-122"/>
                <a:cs typeface="微软雅黑" panose="020B0503020204020204" charset="-122"/>
              </a:rPr>
              <a:t>Web页面</a:t>
            </a:r>
            <a:r>
              <a:rPr lang="zh-CN" altLang="en-US" sz="1000" b="0">
                <a:latin typeface="微软雅黑" panose="020B0503020204020204" charset="-122"/>
                <a:ea typeface="微软雅黑" panose="020B0503020204020204" charset="-122"/>
                <a:cs typeface="微软雅黑" panose="020B0503020204020204" charset="-122"/>
              </a:rPr>
              <a:t>，优化单位用户实名体验。</a:t>
            </a:r>
            <a:endParaRPr lang="zh-CN" sz="1200" b="0">
              <a:latin typeface="微软雅黑" panose="020B0503020204020204" charset="-122"/>
              <a:ea typeface="微软雅黑" panose="020B0503020204020204" charset="-122"/>
              <a:cs typeface="微软雅黑" panose="020B0503020204020204" charset="-122"/>
            </a:endParaRPr>
          </a:p>
          <a:p>
            <a:pPr indent="266700">
              <a:lnSpc>
                <a:spcPct val="140000"/>
              </a:lnSpc>
            </a:pPr>
            <a:r>
              <a:rPr lang="en-US" altLang="zh-CN" sz="1200" b="0">
                <a:latin typeface="微软雅黑" panose="020B0503020204020204" charset="-122"/>
                <a:ea typeface="微软雅黑" panose="020B0503020204020204" charset="-122"/>
                <a:cs typeface="微软雅黑" panose="020B0503020204020204" charset="-122"/>
              </a:rPr>
              <a:t>      </a:t>
            </a:r>
            <a:endParaRPr lang="zh-CN" altLang="en-US" sz="1200">
              <a:latin typeface="微软雅黑" panose="020B0503020204020204" charset="-122"/>
              <a:ea typeface="微软雅黑" panose="020B0503020204020204" charset="-122"/>
              <a:cs typeface="微软雅黑" panose="020B0503020204020204" charset="-122"/>
            </a:endParaRPr>
          </a:p>
        </p:txBody>
      </p:sp>
      <p:graphicFrame>
        <p:nvGraphicFramePr>
          <p:cNvPr id="6" name="对象 -2147482622"/>
          <p:cNvGraphicFramePr/>
          <p:nvPr/>
        </p:nvGraphicFramePr>
        <p:xfrm>
          <a:off x="7173595" y="4255135"/>
          <a:ext cx="4011295" cy="2958465"/>
        </p:xfrm>
        <a:graphic>
          <a:graphicData uri="http://schemas.openxmlformats.org/presentationml/2006/ole">
            <mc:AlternateContent xmlns:mc="http://schemas.openxmlformats.org/markup-compatibility/2006">
              <mc:Choice xmlns:v="urn:schemas-microsoft-com:vml" Requires="v">
                <p:oleObj spid="_x0000_s7" name="" r:id="rId13" imgW="3928745" imgH="3103245" progId="Visio.Drawing.15">
                  <p:embed/>
                </p:oleObj>
              </mc:Choice>
              <mc:Fallback>
                <p:oleObj name="" r:id="rId13" imgW="3928745" imgH="3103245" progId="Visio.Drawing.15">
                  <p:embed/>
                  <p:pic>
                    <p:nvPicPr>
                      <p:cNvPr id="0" name="图片 3075"/>
                      <p:cNvPicPr/>
                      <p:nvPr/>
                    </p:nvPicPr>
                    <p:blipFill>
                      <a:blip r:embed="rId14"/>
                      <a:stretch>
                        <a:fillRect/>
                      </a:stretch>
                    </p:blipFill>
                    <p:spPr>
                      <a:xfrm>
                        <a:off x="7173595" y="4255135"/>
                        <a:ext cx="4011295" cy="2958465"/>
                      </a:xfrm>
                      <a:prstGeom prst="rect">
                        <a:avLst/>
                      </a:prstGeom>
                      <a:noFill/>
                      <a:ln w="38100">
                        <a:noFill/>
                        <a:miter/>
                      </a:ln>
                    </p:spPr>
                  </p:pic>
                </p:oleObj>
              </mc:Fallback>
            </mc:AlternateContent>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5" name="文本框 64"/>
          <p:cNvSpPr txBox="1"/>
          <p:nvPr/>
        </p:nvSpPr>
        <p:spPr>
          <a:xfrm>
            <a:off x="318770" y="1418590"/>
            <a:ext cx="5467985" cy="1612900"/>
          </a:xfrm>
          <a:prstGeom prst="rect">
            <a:avLst/>
          </a:prstGeom>
          <a:noFill/>
        </p:spPr>
        <p:txBody>
          <a:bodyPr wrap="square" rtlCol="0">
            <a:noAutofit/>
          </a:bodyPr>
          <a:p>
            <a:pPr indent="0" algn="ctr">
              <a:lnSpc>
                <a:spcPct val="150000"/>
              </a:lnSpc>
              <a:buFont typeface="Arial" panose="020B0604020202020204" pitchFamily="34" charset="0"/>
              <a:buNone/>
            </a:pPr>
            <a:r>
              <a:rPr lang="zh-CN" altLang="en-US" sz="1200" b="1" dirty="0">
                <a:solidFill>
                  <a:srgbClr val="008CFF"/>
                </a:solidFill>
                <a:latin typeface="微软雅黑" panose="020B0503020204020204" charset="-122"/>
                <a:ea typeface="微软雅黑" panose="020B0503020204020204" charset="-122"/>
                <a:cs typeface="微软雅黑" panose="020B0503020204020204" charset="-122"/>
                <a:sym typeface="+mn-ea"/>
              </a:rPr>
              <a:t>小程序进入的</a:t>
            </a:r>
            <a:r>
              <a:rPr lang="zh-CN" altLang="en-US" sz="1200" b="1" dirty="0">
                <a:solidFill>
                  <a:srgbClr val="008CFF"/>
                </a:solidFill>
                <a:latin typeface="微软雅黑" panose="020B0503020204020204" charset="-122"/>
                <a:ea typeface="微软雅黑" panose="020B0503020204020204" charset="-122"/>
                <a:cs typeface="微软雅黑" panose="020B0503020204020204" charset="-122"/>
                <a:sym typeface="+mn-ea"/>
              </a:rPr>
              <a:t>方式</a:t>
            </a:r>
            <a:endParaRPr lang="zh-CN" altLang="en-US" sz="1200" b="1" dirty="0">
              <a:solidFill>
                <a:srgbClr val="008CFF"/>
              </a:solidFill>
              <a:latin typeface="微软雅黑" panose="020B0503020204020204" charset="-122"/>
              <a:ea typeface="微软雅黑" panose="020B0503020204020204" charset="-122"/>
              <a:cs typeface="微软雅黑" panose="020B0503020204020204" charset="-122"/>
              <a:sym typeface="+mn-ea"/>
            </a:endParaRPr>
          </a:p>
          <a:p>
            <a:pPr indent="0">
              <a:lnSpc>
                <a:spcPct val="150000"/>
              </a:lnSpc>
              <a:buFont typeface="Arial" panose="020B0604020202020204" pitchFamily="34" charset="0"/>
              <a:buNone/>
            </a:pPr>
            <a:r>
              <a:rPr lang="en-US" altLang="zh-CN" sz="1200" b="1">
                <a:solidFill>
                  <a:srgbClr val="000000"/>
                </a:solidFill>
                <a:latin typeface="微软雅黑" panose="020B0503020204020204" charset="-122"/>
                <a:ea typeface="微软雅黑" panose="020B0503020204020204" charset="-122"/>
                <a:cs typeface="微软雅黑" panose="020B0503020204020204" charset="-122"/>
                <a:sym typeface="+mn-ea"/>
              </a:rPr>
              <a:t>1</a:t>
            </a:r>
            <a:r>
              <a:rPr lang="zh-CN" altLang="en-US" sz="1200" b="1">
                <a:solidFill>
                  <a:srgbClr val="000000"/>
                </a:solidFill>
                <a:latin typeface="微软雅黑" panose="020B0503020204020204" charset="-122"/>
                <a:ea typeface="微软雅黑" panose="020B0503020204020204" charset="-122"/>
                <a:cs typeface="微软雅黑" panose="020B0503020204020204" charset="-122"/>
                <a:sym typeface="+mn-ea"/>
              </a:rPr>
              <a:t>、</a:t>
            </a:r>
            <a:r>
              <a:rPr lang="zh-CN" sz="1200" b="1">
                <a:solidFill>
                  <a:srgbClr val="000000"/>
                </a:solidFill>
                <a:latin typeface="微软雅黑" panose="020B0503020204020204" charset="-122"/>
                <a:ea typeface="微软雅黑" panose="020B0503020204020204" charset="-122"/>
                <a:cs typeface="微软雅黑" panose="020B0503020204020204" charset="-122"/>
                <a:sym typeface="+mn-ea"/>
              </a:rPr>
              <a:t>微信公众号打开</a:t>
            </a:r>
            <a:r>
              <a:rPr lang="zh-CN" sz="1200">
                <a:solidFill>
                  <a:srgbClr val="000000"/>
                </a:solidFill>
                <a:latin typeface="微软雅黑" panose="020B0503020204020204" charset="-122"/>
                <a:ea typeface="微软雅黑" panose="020B0503020204020204" charset="-122"/>
                <a:cs typeface="微软雅黑" panose="020B0503020204020204" charset="-122"/>
                <a:sym typeface="+mn-ea"/>
              </a:rPr>
              <a:t>（</a:t>
            </a:r>
            <a:r>
              <a:rPr lang="en-US" sz="1200">
                <a:solidFill>
                  <a:srgbClr val="000000"/>
                </a:solidFill>
                <a:latin typeface="微软雅黑" panose="020B0503020204020204" charset="-122"/>
                <a:ea typeface="微软雅黑" panose="020B0503020204020204" charset="-122"/>
                <a:cs typeface="微软雅黑" panose="020B0503020204020204" charset="-122"/>
                <a:sym typeface="+mn-ea"/>
              </a:rPr>
              <a:t>1</a:t>
            </a:r>
            <a:r>
              <a:rPr lang="zh-CN" sz="1200">
                <a:solidFill>
                  <a:srgbClr val="000000"/>
                </a:solidFill>
                <a:latin typeface="微软雅黑" panose="020B0503020204020204" charset="-122"/>
                <a:ea typeface="微软雅黑" panose="020B0503020204020204" charset="-122"/>
                <a:cs typeface="微软雅黑" panose="020B0503020204020204" charset="-122"/>
                <a:sym typeface="+mn-ea"/>
              </a:rPr>
              <a:t>）在微信中搜索“中移物联网”，进入中移物联网公众号。 （</a:t>
            </a:r>
            <a:r>
              <a:rPr lang="en-US" sz="1200">
                <a:solidFill>
                  <a:srgbClr val="000000"/>
                </a:solidFill>
                <a:latin typeface="微软雅黑" panose="020B0503020204020204" charset="-122"/>
                <a:ea typeface="微软雅黑" panose="020B0503020204020204" charset="-122"/>
                <a:cs typeface="微软雅黑" panose="020B0503020204020204" charset="-122"/>
                <a:sym typeface="+mn-ea"/>
              </a:rPr>
              <a:t>2</a:t>
            </a:r>
            <a:r>
              <a:rPr lang="zh-CN" sz="1200">
                <a:solidFill>
                  <a:srgbClr val="000000"/>
                </a:solidFill>
                <a:latin typeface="微软雅黑" panose="020B0503020204020204" charset="-122"/>
                <a:ea typeface="微软雅黑" panose="020B0503020204020204" charset="-122"/>
                <a:cs typeface="微软雅黑" panose="020B0503020204020204" charset="-122"/>
                <a:sym typeface="+mn-ea"/>
              </a:rPr>
              <a:t>）在底排的菜单中，点击“物联卡</a:t>
            </a:r>
            <a:r>
              <a:rPr lang="en-US" sz="1200">
                <a:solidFill>
                  <a:srgbClr val="000000"/>
                </a:solidFill>
                <a:latin typeface="微软雅黑" panose="020B0503020204020204" charset="-122"/>
                <a:ea typeface="微软雅黑" panose="020B0503020204020204" charset="-122"/>
                <a:cs typeface="微软雅黑" panose="020B0503020204020204" charset="-122"/>
                <a:sym typeface="+mn-ea"/>
              </a:rPr>
              <a:t>-</a:t>
            </a:r>
            <a:r>
              <a:rPr lang="zh-CN" sz="1200">
                <a:solidFill>
                  <a:srgbClr val="000000"/>
                </a:solidFill>
                <a:latin typeface="微软雅黑" panose="020B0503020204020204" charset="-122"/>
                <a:ea typeface="微软雅黑" panose="020B0503020204020204" charset="-122"/>
                <a:cs typeface="微软雅黑" panose="020B0503020204020204" charset="-122"/>
                <a:sym typeface="+mn-ea"/>
              </a:rPr>
              <a:t>实名登记”，即可打开“中移物联卡实名登 记”小程序。</a:t>
            </a:r>
            <a:endParaRPr lang="zh-CN" sz="1200">
              <a:solidFill>
                <a:srgbClr val="000000"/>
              </a:solidFill>
              <a:latin typeface="微软雅黑" panose="020B0503020204020204" charset="-122"/>
              <a:ea typeface="微软雅黑" panose="020B0503020204020204" charset="-122"/>
              <a:cs typeface="微软雅黑" panose="020B0503020204020204" charset="-122"/>
              <a:sym typeface="+mn-ea"/>
            </a:endParaRPr>
          </a:p>
          <a:p>
            <a:pPr indent="0">
              <a:lnSpc>
                <a:spcPct val="150000"/>
              </a:lnSpc>
              <a:buFont typeface="Arial" panose="020B0604020202020204" pitchFamily="34" charset="0"/>
              <a:buNone/>
            </a:pPr>
            <a:endParaRPr lang="zh-CN" altLang="en-US" sz="1200">
              <a:solidFill>
                <a:srgbClr val="000000"/>
              </a:solidFill>
              <a:latin typeface="微软雅黑" panose="020B0503020204020204" charset="-122"/>
              <a:ea typeface="微软雅黑" panose="020B0503020204020204" charset="-122"/>
              <a:cs typeface="微软雅黑" panose="020B0503020204020204" charset="-122"/>
              <a:sym typeface="+mn-ea"/>
            </a:endParaRPr>
          </a:p>
          <a:p>
            <a:pPr indent="0">
              <a:lnSpc>
                <a:spcPct val="150000"/>
              </a:lnSpc>
              <a:buFont typeface="Arial" panose="020B0604020202020204" pitchFamily="34" charset="0"/>
              <a:buNone/>
            </a:pPr>
            <a:endParaRPr lang="zh-CN" altLang="en-US" sz="1200">
              <a:solidFill>
                <a:srgbClr val="000000"/>
              </a:solidFill>
              <a:latin typeface="微软雅黑" panose="020B0503020204020204" charset="-122"/>
              <a:ea typeface="微软雅黑" panose="020B0503020204020204" charset="-122"/>
              <a:cs typeface="微软雅黑" panose="020B0503020204020204" charset="-122"/>
              <a:sym typeface="+mn-ea"/>
            </a:endParaRPr>
          </a:p>
          <a:p>
            <a:pPr indent="0">
              <a:lnSpc>
                <a:spcPct val="150000"/>
              </a:lnSpc>
              <a:buFont typeface="Arial" panose="020B0604020202020204" pitchFamily="34" charset="0"/>
              <a:buNone/>
            </a:pPr>
            <a:endParaRPr lang="zh-CN" altLang="en-US" sz="1200">
              <a:solidFill>
                <a:srgbClr val="000000"/>
              </a:solidFill>
              <a:latin typeface="微软雅黑" panose="020B0503020204020204" charset="-122"/>
              <a:ea typeface="微软雅黑" panose="020B0503020204020204" charset="-122"/>
              <a:cs typeface="微软雅黑" panose="020B0503020204020204" charset="-122"/>
              <a:sym typeface="+mn-ea"/>
            </a:endParaRPr>
          </a:p>
          <a:p>
            <a:pPr indent="0">
              <a:lnSpc>
                <a:spcPct val="150000"/>
              </a:lnSpc>
              <a:buFont typeface="Arial" panose="020B0604020202020204" pitchFamily="34" charset="0"/>
              <a:buNone/>
            </a:pPr>
            <a:r>
              <a:rPr lang="en-US" altLang="zh-CN" sz="1200" b="1">
                <a:latin typeface="微软雅黑" panose="020B0503020204020204" charset="-122"/>
                <a:ea typeface="微软雅黑" panose="020B0503020204020204" charset="-122"/>
                <a:cs typeface="微软雅黑" panose="020B0503020204020204" charset="-122"/>
              </a:rPr>
              <a:t>2</a:t>
            </a:r>
            <a:r>
              <a:rPr lang="zh-CN" altLang="en-US" sz="1200" b="1">
                <a:latin typeface="微软雅黑" panose="020B0503020204020204" charset="-122"/>
                <a:ea typeface="微软雅黑" panose="020B0503020204020204" charset="-122"/>
                <a:cs typeface="微软雅黑" panose="020B0503020204020204" charset="-122"/>
              </a:rPr>
              <a:t>、识别二维码</a:t>
            </a:r>
            <a:r>
              <a:rPr lang="zh-CN" altLang="en-US" sz="1200" b="1">
                <a:latin typeface="微软雅黑" panose="020B0503020204020204" charset="-122"/>
                <a:ea typeface="微软雅黑" panose="020B0503020204020204" charset="-122"/>
                <a:cs typeface="微软雅黑" panose="020B0503020204020204" charset="-122"/>
              </a:rPr>
              <a:t>打开</a:t>
            </a:r>
            <a:endParaRPr lang="zh-CN" altLang="en-US" sz="1200" b="1">
              <a:latin typeface="微软雅黑" panose="020B0503020204020204" charset="-122"/>
              <a:ea typeface="微软雅黑" panose="020B0503020204020204" charset="-122"/>
              <a:cs typeface="微软雅黑" panose="020B0503020204020204" charset="-122"/>
            </a:endParaRPr>
          </a:p>
          <a:p>
            <a:pPr indent="0">
              <a:lnSpc>
                <a:spcPct val="150000"/>
              </a:lnSpc>
              <a:buFont typeface="Arial" panose="020B0604020202020204" pitchFamily="34" charset="0"/>
              <a:buNone/>
            </a:pPr>
            <a:r>
              <a:rPr lang="zh-CN" altLang="en-US" sz="1200">
                <a:latin typeface="微软雅黑" panose="020B0503020204020204" charset="-122"/>
                <a:ea typeface="微软雅黑" panose="020B0503020204020204" charset="-122"/>
                <a:cs typeface="微软雅黑" panose="020B0503020204020204" charset="-122"/>
              </a:rPr>
              <a:t>可在微信中，识别以下二维码，快速打开实名登记小程序。</a:t>
            </a:r>
            <a:endParaRPr lang="zh-CN" altLang="en-US" sz="1200">
              <a:latin typeface="微软雅黑" panose="020B0503020204020204" charset="-122"/>
              <a:ea typeface="微软雅黑" panose="020B0503020204020204" charset="-122"/>
              <a:cs typeface="微软雅黑" panose="020B0503020204020204" charset="-122"/>
            </a:endParaRPr>
          </a:p>
          <a:p>
            <a:pPr indent="0">
              <a:lnSpc>
                <a:spcPct val="150000"/>
              </a:lnSpc>
              <a:buFont typeface="Arial" panose="020B0604020202020204" pitchFamily="34" charset="0"/>
              <a:buNone/>
            </a:pPr>
            <a:endParaRPr lang="zh-CN" altLang="en-US" sz="1200" dirty="0">
              <a:latin typeface="微软雅黑" panose="020B0503020204020204" charset="-122"/>
              <a:ea typeface="微软雅黑" panose="020B0503020204020204" charset="-122"/>
              <a:cs typeface="微软雅黑" panose="020B0503020204020204" charset="-122"/>
              <a:sym typeface="+mn-ea"/>
            </a:endParaRPr>
          </a:p>
          <a:p>
            <a:pPr indent="0">
              <a:lnSpc>
                <a:spcPct val="150000"/>
              </a:lnSpc>
              <a:buFont typeface="Arial" panose="020B0604020202020204" pitchFamily="34" charset="0"/>
              <a:buNone/>
            </a:pPr>
            <a:endParaRPr lang="zh-CN" altLang="en-US" sz="1200" dirty="0">
              <a:latin typeface="微软雅黑" panose="020B0503020204020204" charset="-122"/>
              <a:ea typeface="微软雅黑" panose="020B0503020204020204" charset="-122"/>
              <a:cs typeface="微软雅黑" panose="020B0503020204020204" charset="-122"/>
              <a:sym typeface="+mn-ea"/>
            </a:endParaRPr>
          </a:p>
        </p:txBody>
      </p:sp>
      <p:sp>
        <p:nvSpPr>
          <p:cNvPr id="4" name="灯片编号占位符 3"/>
          <p:cNvSpPr>
            <a:spLocks noGrp="1"/>
          </p:cNvSpPr>
          <p:nvPr>
            <p:ph type="sldNum" sz="quarter" idx="7"/>
          </p:nvPr>
        </p:nvSpPr>
        <p:spPr/>
        <p:txBody>
          <a:bodyPr/>
          <a:p>
            <a:pPr marL="95250">
              <a:spcBef>
                <a:spcPts val="125"/>
              </a:spcBef>
            </a:pPr>
            <a:fld id="{81D60167-4931-47E6-BA6A-407CBD079E47}" type="slidenum">
              <a:rPr lang="en-US" altLang="zh-CN" smtClean="0"/>
            </a:fld>
            <a:endParaRPr lang="en-US" altLang="zh-CN" dirty="0"/>
          </a:p>
        </p:txBody>
      </p:sp>
      <p:grpSp>
        <p:nvGrpSpPr>
          <p:cNvPr id="23" name="组 130"/>
          <p:cNvGrpSpPr/>
          <p:nvPr userDrawn="1"/>
        </p:nvGrpSpPr>
        <p:grpSpPr>
          <a:xfrm>
            <a:off x="114935" y="262255"/>
            <a:ext cx="332740" cy="417830"/>
            <a:chOff x="239349" y="116632"/>
            <a:chExt cx="348596" cy="470253"/>
          </a:xfrm>
        </p:grpSpPr>
        <p:sp>
          <p:nvSpPr>
            <p:cNvPr id="24" name="Freeform 5"/>
            <p:cNvSpPr/>
            <p:nvPr/>
          </p:nvSpPr>
          <p:spPr bwMode="auto">
            <a:xfrm>
              <a:off x="243499" y="129656"/>
              <a:ext cx="209312" cy="212544"/>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00B0F0"/>
            </a:solidFill>
            <a:ln>
              <a:noFill/>
            </a:ln>
          </p:spPr>
          <p:txBody>
            <a:bodyPr vert="horz" wrap="square" lIns="91416" tIns="45708" rIns="91416" bIns="45708"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3200" b="0" i="0" u="none" strike="noStrike" kern="1200" cap="none" spc="0" normalizeH="0" baseline="0" noProof="0" dirty="0">
                <a:ln>
                  <a:noFill/>
                </a:ln>
                <a:solidFill>
                  <a:prstClr val="black"/>
                </a:solidFill>
                <a:effectLst/>
                <a:uLnTx/>
                <a:uFillTx/>
                <a:latin typeface="Arial" panose="020B0604020202020204"/>
                <a:ea typeface="微软雅黑" panose="020B0503020204020204" charset="-122"/>
                <a:cs typeface="+mn-cs"/>
              </a:endParaRPr>
            </a:p>
          </p:txBody>
        </p:sp>
        <p:sp>
          <p:nvSpPr>
            <p:cNvPr id="25" name="Freeform 6"/>
            <p:cNvSpPr/>
            <p:nvPr/>
          </p:nvSpPr>
          <p:spPr bwMode="auto">
            <a:xfrm>
              <a:off x="378633" y="255262"/>
              <a:ext cx="209312" cy="214117"/>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92D050"/>
            </a:solidFill>
            <a:ln>
              <a:noFill/>
            </a:ln>
          </p:spPr>
          <p:txBody>
            <a:bodyPr vert="horz" wrap="square" lIns="91416" tIns="45708" rIns="91416" bIns="45708"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3200" b="0" i="0" u="none" strike="noStrike" kern="1200" cap="none" spc="0" normalizeH="0" baseline="0" noProof="0" dirty="0">
                <a:ln>
                  <a:noFill/>
                </a:ln>
                <a:solidFill>
                  <a:prstClr val="black"/>
                </a:solidFill>
                <a:effectLst/>
                <a:uLnTx/>
                <a:uFillTx/>
                <a:latin typeface="Arial" panose="020B0604020202020204"/>
                <a:ea typeface="微软雅黑" panose="020B0503020204020204" charset="-122"/>
                <a:cs typeface="+mn-cs"/>
              </a:endParaRPr>
            </a:p>
          </p:txBody>
        </p:sp>
        <p:sp>
          <p:nvSpPr>
            <p:cNvPr id="26" name="Freeform 7"/>
            <p:cNvSpPr/>
            <p:nvPr/>
          </p:nvSpPr>
          <p:spPr bwMode="auto">
            <a:xfrm>
              <a:off x="239349" y="116632"/>
              <a:ext cx="207736" cy="212544"/>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2E91F7"/>
            </a:solidFill>
            <a:ln>
              <a:noFill/>
            </a:ln>
          </p:spPr>
          <p:txBody>
            <a:bodyPr vert="horz" wrap="square" lIns="91416" tIns="45708" rIns="91416" bIns="45708"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3200" b="0" i="0" u="none" strike="noStrike" kern="1200" cap="none" spc="0" normalizeH="0" baseline="0" noProof="0" dirty="0">
                <a:ln>
                  <a:noFill/>
                </a:ln>
                <a:solidFill>
                  <a:prstClr val="black"/>
                </a:solidFill>
                <a:effectLst/>
                <a:uLnTx/>
                <a:uFillTx/>
                <a:latin typeface="Arial" panose="020B0604020202020204"/>
                <a:ea typeface="微软雅黑" panose="020B0503020204020204" charset="-122"/>
                <a:cs typeface="+mn-cs"/>
              </a:endParaRPr>
            </a:p>
          </p:txBody>
        </p:sp>
        <p:sp>
          <p:nvSpPr>
            <p:cNvPr id="29" name="Freeform 7"/>
            <p:cNvSpPr/>
            <p:nvPr/>
          </p:nvSpPr>
          <p:spPr bwMode="auto">
            <a:xfrm>
              <a:off x="239349" y="374341"/>
              <a:ext cx="207736" cy="212544"/>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2E91F7"/>
            </a:solidFill>
            <a:ln>
              <a:noFill/>
            </a:ln>
          </p:spPr>
          <p:txBody>
            <a:bodyPr vert="horz" wrap="square" lIns="91416" tIns="45708" rIns="91416" bIns="45708"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3200" b="0" i="0" u="none" strike="noStrike" kern="1200" cap="none" spc="0" normalizeH="0" baseline="0" noProof="0" dirty="0">
                <a:ln>
                  <a:noFill/>
                </a:ln>
                <a:solidFill>
                  <a:prstClr val="black"/>
                </a:solidFill>
                <a:effectLst/>
                <a:uLnTx/>
                <a:uFillTx/>
                <a:latin typeface="Arial" panose="020B0604020202020204"/>
                <a:ea typeface="微软雅黑" panose="020B0503020204020204" charset="-122"/>
                <a:cs typeface="+mn-cs"/>
              </a:endParaRPr>
            </a:p>
          </p:txBody>
        </p:sp>
      </p:grpSp>
      <p:sp>
        <p:nvSpPr>
          <p:cNvPr id="30" name="矩形 3"/>
          <p:cNvSpPr/>
          <p:nvPr userDrawn="1"/>
        </p:nvSpPr>
        <p:spPr>
          <a:xfrm>
            <a:off x="565785" y="187960"/>
            <a:ext cx="8234045" cy="551180"/>
          </a:xfrm>
          <a:custGeom>
            <a:avLst/>
            <a:gdLst/>
            <a:ahLst/>
            <a:cxnLst/>
            <a:rect l="l" t="t" r="r" b="b"/>
            <a:pathLst>
              <a:path w="6207016" h="486000">
                <a:moveTo>
                  <a:pt x="0" y="0"/>
                </a:moveTo>
                <a:lnTo>
                  <a:pt x="35496" y="0"/>
                </a:lnTo>
                <a:lnTo>
                  <a:pt x="730349" y="0"/>
                </a:lnTo>
                <a:lnTo>
                  <a:pt x="765845" y="0"/>
                </a:lnTo>
                <a:lnTo>
                  <a:pt x="5441170" y="0"/>
                </a:lnTo>
                <a:lnTo>
                  <a:pt x="5476666" y="0"/>
                </a:lnTo>
                <a:lnTo>
                  <a:pt x="6171520" y="0"/>
                </a:lnTo>
                <a:lnTo>
                  <a:pt x="6207016" y="0"/>
                </a:lnTo>
                <a:lnTo>
                  <a:pt x="5923310" y="486000"/>
                </a:lnTo>
                <a:lnTo>
                  <a:pt x="5887814" y="486000"/>
                </a:lnTo>
                <a:lnTo>
                  <a:pt x="5192960" y="486000"/>
                </a:lnTo>
                <a:lnTo>
                  <a:pt x="5157464" y="486000"/>
                </a:lnTo>
                <a:lnTo>
                  <a:pt x="765845" y="486000"/>
                </a:lnTo>
                <a:lnTo>
                  <a:pt x="730349" y="486000"/>
                </a:lnTo>
                <a:lnTo>
                  <a:pt x="35496" y="486000"/>
                </a:lnTo>
                <a:lnTo>
                  <a:pt x="0" y="486000"/>
                </a:lnTo>
                <a:close/>
              </a:path>
            </a:pathLst>
          </a:custGeom>
          <a:solidFill>
            <a:srgbClr val="2E91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200" b="0"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cs typeface="+mn-cs"/>
            </a:endParaRPr>
          </a:p>
        </p:txBody>
      </p:sp>
      <p:sp>
        <p:nvSpPr>
          <p:cNvPr id="31" name="标题 1"/>
          <p:cNvSpPr txBox="1">
            <a:spLocks noChangeArrowheads="1"/>
          </p:cNvSpPr>
          <p:nvPr/>
        </p:nvSpPr>
        <p:spPr bwMode="auto">
          <a:xfrm>
            <a:off x="657225" y="247015"/>
            <a:ext cx="8333740" cy="4330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fontAlgn="base">
              <a:lnSpc>
                <a:spcPct val="90000"/>
              </a:lnSpc>
              <a:spcBef>
                <a:spcPct val="0"/>
              </a:spcBef>
              <a:spcAft>
                <a:spcPct val="0"/>
              </a:spcAft>
              <a:defRPr/>
            </a:pPr>
            <a:r>
              <a:rPr lang="zh-CN" altLang="en-US" sz="2400" b="1" dirty="0">
                <a:solidFill>
                  <a:srgbClr val="FFFF00"/>
                </a:solidFill>
                <a:latin typeface="微软雅黑" panose="020B0503020204020204" charset="-122"/>
                <a:ea typeface="微软雅黑" panose="020B0503020204020204" charset="-122"/>
                <a:cs typeface="微软雅黑" panose="020B0503020204020204" charset="-122"/>
                <a:sym typeface="+mn-ea"/>
              </a:rPr>
              <a:t>登记流程丨</a:t>
            </a:r>
            <a:r>
              <a:rPr lang="zh-CN" altLang="en-US" sz="2400" b="1" dirty="0">
                <a:solidFill>
                  <a:schemeClr val="bg1"/>
                </a:solidFill>
                <a:latin typeface="微软雅黑" panose="020B0503020204020204" charset="-122"/>
                <a:ea typeface="微软雅黑" panose="020B0503020204020204" charset="-122"/>
                <a:cs typeface="微软雅黑" panose="020B0503020204020204" charset="-122"/>
                <a:sym typeface="+mn-ea"/>
              </a:rPr>
              <a:t>搭载销售实名登记流程</a:t>
            </a:r>
            <a:r>
              <a:rPr lang="en-US" altLang="zh-CN" sz="2400" b="1" dirty="0">
                <a:solidFill>
                  <a:schemeClr val="bg1"/>
                </a:solidFill>
                <a:latin typeface="微软雅黑" panose="020B0503020204020204" charset="-122"/>
                <a:ea typeface="微软雅黑" panose="020B0503020204020204" charset="-122"/>
                <a:cs typeface="微软雅黑" panose="020B0503020204020204" charset="-122"/>
                <a:sym typeface="+mn-ea"/>
              </a:rPr>
              <a:t> - </a:t>
            </a:r>
            <a:r>
              <a:rPr lang="zh-CN" altLang="en-US" sz="2400" b="1" dirty="0">
                <a:solidFill>
                  <a:schemeClr val="bg1"/>
                </a:solidFill>
                <a:latin typeface="微软雅黑" panose="020B0503020204020204" charset="-122"/>
                <a:ea typeface="微软雅黑" panose="020B0503020204020204" charset="-122"/>
                <a:cs typeface="微软雅黑" panose="020B0503020204020204" charset="-122"/>
                <a:sym typeface="+mn-ea"/>
              </a:rPr>
              <a:t>个人</a:t>
            </a:r>
            <a:r>
              <a:rPr lang="zh-CN" altLang="en-US" sz="2400" b="1" dirty="0">
                <a:solidFill>
                  <a:schemeClr val="bg1"/>
                </a:solidFill>
                <a:latin typeface="微软雅黑" panose="020B0503020204020204" charset="-122"/>
                <a:ea typeface="微软雅黑" panose="020B0503020204020204" charset="-122"/>
                <a:cs typeface="微软雅黑" panose="020B0503020204020204" charset="-122"/>
                <a:sym typeface="+mn-ea"/>
              </a:rPr>
              <a:t>用户</a:t>
            </a:r>
            <a:endParaRPr lang="zh-CN" altLang="en-US" sz="2400" b="1" dirty="0">
              <a:solidFill>
                <a:schemeClr val="bg1"/>
              </a:solidFill>
              <a:latin typeface="微软雅黑" panose="020B0503020204020204" charset="-122"/>
              <a:ea typeface="微软雅黑" panose="020B0503020204020204" charset="-122"/>
              <a:cs typeface="微软雅黑" panose="020B0503020204020204" charset="-122"/>
              <a:sym typeface="+mn-ea"/>
            </a:endParaRPr>
          </a:p>
        </p:txBody>
      </p:sp>
      <p:sp>
        <p:nvSpPr>
          <p:cNvPr id="32" name="文本框 31"/>
          <p:cNvSpPr txBox="1"/>
          <p:nvPr/>
        </p:nvSpPr>
        <p:spPr>
          <a:xfrm>
            <a:off x="1291590" y="0"/>
            <a:ext cx="309880" cy="299085"/>
          </a:xfrm>
          <a:prstGeom prst="rect">
            <a:avLst/>
          </a:prstGeom>
          <a:noFill/>
        </p:spPr>
        <p:txBody>
          <a:bodyPr wrap="none" rtlCol="0">
            <a:spAutoFit/>
          </a:bodyPr>
          <a:lstStyle/>
          <a:p>
            <a:pPr marR="0" indent="0" defTabSz="914400" fontAlgn="auto">
              <a:lnSpc>
                <a:spcPct val="100000"/>
              </a:lnSpc>
              <a:spcBef>
                <a:spcPts val="0"/>
              </a:spcBef>
              <a:spcAft>
                <a:spcPts val="0"/>
              </a:spcAft>
              <a:buClrTx/>
              <a:buSzTx/>
              <a:buFontTx/>
              <a:buNone/>
              <a:defRPr/>
            </a:pPr>
            <a:endParaRPr kumimoji="0" lang="zh-CN" altLang="en-US" b="0" i="0" kern="1200" cap="none" spc="0" normalizeH="0" baseline="0" noProof="0">
              <a:solidFill>
                <a:prstClr val="black"/>
              </a:solidFill>
              <a:latin typeface="Arial" panose="020B0604020202020204"/>
              <a:ea typeface="黑体" panose="02010609060101010101" charset="-122"/>
              <a:cs typeface="+mn-cs"/>
            </a:endParaRPr>
          </a:p>
        </p:txBody>
      </p:sp>
      <p:sp>
        <p:nvSpPr>
          <p:cNvPr id="52" name="矩形 51"/>
          <p:cNvSpPr/>
          <p:nvPr>
            <p:custDataLst>
              <p:tags r:id="rId1"/>
            </p:custDataLst>
          </p:nvPr>
        </p:nvSpPr>
        <p:spPr>
          <a:xfrm>
            <a:off x="247650" y="1068070"/>
            <a:ext cx="11343640" cy="300355"/>
          </a:xfrm>
          <a:prstGeom prst="rect">
            <a:avLst/>
          </a:prstGeom>
          <a:solidFill>
            <a:srgbClr val="2E91F7"/>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defRPr/>
            </a:pPr>
            <a:r>
              <a:rPr lang="zh-CN" altLang="en-US" sz="1400" b="1" noProof="0" dirty="0">
                <a:ln>
                  <a:noFill/>
                </a:ln>
                <a:solidFill>
                  <a:prstClr val="white"/>
                </a:solidFill>
                <a:effectLst/>
                <a:uLnTx/>
                <a:uFillTx/>
                <a:latin typeface="微软雅黑" panose="020B0503020204020204" charset="-122"/>
                <a:ea typeface="微软雅黑" panose="020B0503020204020204" charset="-122"/>
                <a:cs typeface="微软雅黑" panose="020B0503020204020204" charset="-122"/>
                <a:sym typeface="宋体" panose="02010600030101010101" pitchFamily="2" charset="-122"/>
              </a:rPr>
              <a:t>搭载销售个人用户</a:t>
            </a:r>
            <a:r>
              <a:rPr lang="zh-CN" altLang="en-US" sz="1400" b="1" noProof="0" dirty="0">
                <a:ln>
                  <a:noFill/>
                </a:ln>
                <a:solidFill>
                  <a:prstClr val="white"/>
                </a:solidFill>
                <a:effectLst/>
                <a:uLnTx/>
                <a:uFillTx/>
                <a:latin typeface="微软雅黑" panose="020B0503020204020204" charset="-122"/>
                <a:ea typeface="微软雅黑" panose="020B0503020204020204" charset="-122"/>
                <a:cs typeface="微软雅黑" panose="020B0503020204020204" charset="-122"/>
                <a:sym typeface="宋体" panose="02010600030101010101" pitchFamily="2" charset="-122"/>
              </a:rPr>
              <a:t>实名登记</a:t>
            </a:r>
            <a:endParaRPr lang="zh-CN" altLang="en-US" sz="1400" b="1" noProof="0" dirty="0">
              <a:ln>
                <a:noFill/>
              </a:ln>
              <a:solidFill>
                <a:prstClr val="white"/>
              </a:solidFill>
              <a:effectLst/>
              <a:uLnTx/>
              <a:uFillTx/>
              <a:latin typeface="微软雅黑" panose="020B0503020204020204" charset="-122"/>
              <a:ea typeface="微软雅黑" panose="020B0503020204020204" charset="-122"/>
              <a:cs typeface="微软雅黑" panose="020B0503020204020204" charset="-122"/>
              <a:sym typeface="宋体" panose="02010600030101010101" pitchFamily="2" charset="-122"/>
            </a:endParaRPr>
          </a:p>
        </p:txBody>
      </p:sp>
      <p:pic>
        <p:nvPicPr>
          <p:cNvPr id="50" name="图片 50" descr="f4fc34e38c3c6bcdf1e5ec1098a8b7d1"/>
          <p:cNvPicPr>
            <a:picLocks noChangeAspect="1"/>
          </p:cNvPicPr>
          <p:nvPr/>
        </p:nvPicPr>
        <p:blipFill>
          <a:blip r:embed="rId2"/>
          <a:stretch>
            <a:fillRect/>
          </a:stretch>
        </p:blipFill>
        <p:spPr>
          <a:xfrm>
            <a:off x="4859655" y="3741420"/>
            <a:ext cx="7115175" cy="2789555"/>
          </a:xfrm>
          <a:prstGeom prst="rect">
            <a:avLst/>
          </a:prstGeom>
        </p:spPr>
      </p:pic>
      <p:pic>
        <p:nvPicPr>
          <p:cNvPr id="36" name="图片 1" descr="IMG_256"/>
          <p:cNvPicPr>
            <a:picLocks noChangeAspect="1"/>
          </p:cNvPicPr>
          <p:nvPr/>
        </p:nvPicPr>
        <p:blipFill>
          <a:blip r:embed="rId3"/>
          <a:stretch>
            <a:fillRect/>
          </a:stretch>
        </p:blipFill>
        <p:spPr>
          <a:xfrm>
            <a:off x="6133148" y="1553528"/>
            <a:ext cx="5457825" cy="1762125"/>
          </a:xfrm>
          <a:prstGeom prst="rect">
            <a:avLst/>
          </a:prstGeom>
          <a:noFill/>
          <a:ln w="9525">
            <a:noFill/>
          </a:ln>
        </p:spPr>
      </p:pic>
      <p:pic>
        <p:nvPicPr>
          <p:cNvPr id="37" name="图片 2" descr="IMG_256"/>
          <p:cNvPicPr>
            <a:picLocks noChangeAspect="1"/>
          </p:cNvPicPr>
          <p:nvPr/>
        </p:nvPicPr>
        <p:blipFill>
          <a:blip r:embed="rId4"/>
          <a:stretch>
            <a:fillRect/>
          </a:stretch>
        </p:blipFill>
        <p:spPr>
          <a:xfrm>
            <a:off x="1465898" y="4445318"/>
            <a:ext cx="2390775" cy="2257425"/>
          </a:xfrm>
          <a:prstGeom prst="rect">
            <a:avLst/>
          </a:prstGeom>
          <a:noFill/>
          <a:ln w="9525">
            <a:noFill/>
          </a:ln>
        </p:spPr>
      </p:pic>
      <p:sp>
        <p:nvSpPr>
          <p:cNvPr id="6" name="文本框 5"/>
          <p:cNvSpPr txBox="1"/>
          <p:nvPr/>
        </p:nvSpPr>
        <p:spPr>
          <a:xfrm>
            <a:off x="8075930" y="3465830"/>
            <a:ext cx="3109595" cy="275590"/>
          </a:xfrm>
          <a:prstGeom prst="rect">
            <a:avLst/>
          </a:prstGeom>
          <a:noFill/>
        </p:spPr>
        <p:txBody>
          <a:bodyPr wrap="square" rtlCol="0">
            <a:spAutoFit/>
          </a:bodyPr>
          <a:p>
            <a:r>
              <a:rPr lang="zh-CN" altLang="en-US" sz="1200" b="1" dirty="0">
                <a:solidFill>
                  <a:srgbClr val="008CFF"/>
                </a:solidFill>
                <a:latin typeface="微软雅黑" panose="020B0503020204020204" charset="-122"/>
                <a:ea typeface="微软雅黑" panose="020B0503020204020204" charset="-122"/>
                <a:cs typeface="微软雅黑" panose="020B0503020204020204" charset="-122"/>
                <a:sym typeface="+mn-ea"/>
              </a:rPr>
              <a:t>个人实名登记流程</a:t>
            </a:r>
            <a:r>
              <a:rPr lang="zh-CN" altLang="en-US" sz="1200" b="1" dirty="0">
                <a:solidFill>
                  <a:srgbClr val="008CFF"/>
                </a:solidFill>
                <a:latin typeface="微软雅黑" panose="020B0503020204020204" charset="-122"/>
                <a:ea typeface="微软雅黑" panose="020B0503020204020204" charset="-122"/>
                <a:cs typeface="微软雅黑" panose="020B0503020204020204" charset="-122"/>
                <a:sym typeface="+mn-ea"/>
              </a:rPr>
              <a:t>概览</a:t>
            </a:r>
            <a:endParaRPr lang="zh-CN" altLang="en-US" sz="1200" b="1" dirty="0">
              <a:solidFill>
                <a:srgbClr val="008CFF"/>
              </a:solidFill>
              <a:latin typeface="微软雅黑" panose="020B0503020204020204" charset="-122"/>
              <a:ea typeface="微软雅黑" panose="020B0503020204020204" charset="-122"/>
              <a:cs typeface="微软雅黑" panose="020B0503020204020204" charset="-122"/>
              <a:sym typeface="+mn-ea"/>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0" name="文本框 99"/>
          <p:cNvSpPr txBox="1"/>
          <p:nvPr/>
        </p:nvSpPr>
        <p:spPr>
          <a:xfrm>
            <a:off x="8799830" y="6047740"/>
            <a:ext cx="3217545" cy="645160"/>
          </a:xfrm>
          <a:prstGeom prst="rect">
            <a:avLst/>
          </a:prstGeom>
          <a:noFill/>
          <a:ln w="9525">
            <a:noFill/>
          </a:ln>
        </p:spPr>
        <p:txBody>
          <a:bodyPr wrap="square">
            <a:spAutoFit/>
          </a:bodyPr>
          <a:p>
            <a:pPr indent="0"/>
            <a:r>
              <a:rPr lang="zh-CN" sz="1200" b="0">
                <a:latin typeface="仿宋" panose="02010609060101010101" charset="-122"/>
                <a:ea typeface="仿宋" panose="02010609060101010101" charset="-122"/>
              </a:rPr>
              <a:t>注：此处的记录仅为小程序实名登记用户的实名历史记录，不代表卡的实名状态及用户归属。</a:t>
            </a:r>
            <a:endParaRPr lang="zh-CN" sz="1200" b="0">
              <a:latin typeface="仿宋" panose="02010609060101010101" charset="-122"/>
              <a:ea typeface="仿宋" panose="02010609060101010101" charset="-122"/>
            </a:endParaRPr>
          </a:p>
        </p:txBody>
      </p:sp>
      <p:pic>
        <p:nvPicPr>
          <p:cNvPr id="5" name="图片 3" descr="Screenshot_2024-08-28-09-12-47-51_e39d2c7de19156b0683cd93e8735f348"/>
          <p:cNvPicPr>
            <a:picLocks noChangeAspect="1"/>
          </p:cNvPicPr>
          <p:nvPr/>
        </p:nvPicPr>
        <p:blipFill>
          <a:blip r:embed="rId1"/>
          <a:srcRect l="321" t="4730"/>
          <a:stretch>
            <a:fillRect/>
          </a:stretch>
        </p:blipFill>
        <p:spPr>
          <a:xfrm>
            <a:off x="752475" y="1373505"/>
            <a:ext cx="2423795" cy="4640580"/>
          </a:xfrm>
          <a:prstGeom prst="rect">
            <a:avLst/>
          </a:prstGeom>
        </p:spPr>
      </p:pic>
      <p:sp>
        <p:nvSpPr>
          <p:cNvPr id="6" name="灯片编号占位符 3"/>
          <p:cNvSpPr>
            <a:spLocks noGrp="1"/>
          </p:cNvSpPr>
          <p:nvPr/>
        </p:nvSpPr>
        <p:spPr>
          <a:xfrm>
            <a:off x="11624343" y="6565872"/>
            <a:ext cx="340360" cy="184665"/>
          </a:xfrm>
          <a:prstGeom prst="rect">
            <a:avLst/>
          </a:prstGeom>
        </p:spPr>
        <p:txBody>
          <a:bodyPr wrap="square" lIns="0" tIns="0" rIns="0" bIns="0">
            <a:spAutoFit/>
          </a:bodyPr>
          <a:lstStyle>
            <a:lvl1pPr marL="0">
              <a:defRPr sz="1200" b="0" i="0">
                <a:solidFill>
                  <a:schemeClr val="tx1"/>
                </a:solidFill>
                <a:latin typeface="微软雅黑" panose="020B0503020204020204" charset="-122"/>
                <a:ea typeface="+mn-ea"/>
                <a:cs typeface="微软雅黑" panose="020B0503020204020204" charset="-122"/>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95250">
              <a:spcBef>
                <a:spcPts val="125"/>
              </a:spcBef>
            </a:pPr>
            <a:fld id="{81D60167-4931-47E6-BA6A-407CBD079E47}" type="slidenum">
              <a:rPr lang="en-US" altLang="zh-CN" smtClean="0"/>
            </a:fld>
            <a:endParaRPr lang="en-US" altLang="zh-CN" dirty="0"/>
          </a:p>
        </p:txBody>
      </p:sp>
      <p:grpSp>
        <p:nvGrpSpPr>
          <p:cNvPr id="23" name="组 130"/>
          <p:cNvGrpSpPr/>
          <p:nvPr userDrawn="1"/>
        </p:nvGrpSpPr>
        <p:grpSpPr>
          <a:xfrm>
            <a:off x="114935" y="262255"/>
            <a:ext cx="332740" cy="417830"/>
            <a:chOff x="239349" y="116632"/>
            <a:chExt cx="348596" cy="470253"/>
          </a:xfrm>
        </p:grpSpPr>
        <p:sp>
          <p:nvSpPr>
            <p:cNvPr id="24" name="Freeform 5"/>
            <p:cNvSpPr/>
            <p:nvPr/>
          </p:nvSpPr>
          <p:spPr bwMode="auto">
            <a:xfrm>
              <a:off x="243499" y="129656"/>
              <a:ext cx="209312" cy="212544"/>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00B0F0"/>
            </a:solidFill>
            <a:ln>
              <a:noFill/>
            </a:ln>
          </p:spPr>
          <p:txBody>
            <a:bodyPr vert="horz" wrap="square" lIns="91416" tIns="45708" rIns="91416" bIns="45708"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3200" b="0" i="0" u="none" strike="noStrike" kern="1200" cap="none" spc="0" normalizeH="0" baseline="0" noProof="0" dirty="0">
                <a:ln>
                  <a:noFill/>
                </a:ln>
                <a:solidFill>
                  <a:prstClr val="black"/>
                </a:solidFill>
                <a:effectLst/>
                <a:uLnTx/>
                <a:uFillTx/>
                <a:latin typeface="Arial" panose="020B0604020202020204"/>
                <a:ea typeface="微软雅黑" panose="020B0503020204020204" charset="-122"/>
                <a:cs typeface="+mn-cs"/>
              </a:endParaRPr>
            </a:p>
          </p:txBody>
        </p:sp>
        <p:sp>
          <p:nvSpPr>
            <p:cNvPr id="25" name="Freeform 6"/>
            <p:cNvSpPr/>
            <p:nvPr/>
          </p:nvSpPr>
          <p:spPr bwMode="auto">
            <a:xfrm>
              <a:off x="378633" y="255262"/>
              <a:ext cx="209312" cy="214117"/>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92D050"/>
            </a:solidFill>
            <a:ln>
              <a:noFill/>
            </a:ln>
          </p:spPr>
          <p:txBody>
            <a:bodyPr vert="horz" wrap="square" lIns="91416" tIns="45708" rIns="91416" bIns="45708"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3200" b="0" i="0" u="none" strike="noStrike" kern="1200" cap="none" spc="0" normalizeH="0" baseline="0" noProof="0" dirty="0">
                <a:ln>
                  <a:noFill/>
                </a:ln>
                <a:solidFill>
                  <a:prstClr val="black"/>
                </a:solidFill>
                <a:effectLst/>
                <a:uLnTx/>
                <a:uFillTx/>
                <a:latin typeface="Arial" panose="020B0604020202020204"/>
                <a:ea typeface="微软雅黑" panose="020B0503020204020204" charset="-122"/>
                <a:cs typeface="+mn-cs"/>
              </a:endParaRPr>
            </a:p>
          </p:txBody>
        </p:sp>
        <p:sp>
          <p:nvSpPr>
            <p:cNvPr id="26" name="Freeform 7"/>
            <p:cNvSpPr/>
            <p:nvPr/>
          </p:nvSpPr>
          <p:spPr bwMode="auto">
            <a:xfrm>
              <a:off x="239349" y="116632"/>
              <a:ext cx="207736" cy="212544"/>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2E91F7"/>
            </a:solidFill>
            <a:ln>
              <a:noFill/>
            </a:ln>
          </p:spPr>
          <p:txBody>
            <a:bodyPr vert="horz" wrap="square" lIns="91416" tIns="45708" rIns="91416" bIns="45708"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3200" b="0" i="0" u="none" strike="noStrike" kern="1200" cap="none" spc="0" normalizeH="0" baseline="0" noProof="0" dirty="0">
                <a:ln>
                  <a:noFill/>
                </a:ln>
                <a:solidFill>
                  <a:prstClr val="black"/>
                </a:solidFill>
                <a:effectLst/>
                <a:uLnTx/>
                <a:uFillTx/>
                <a:latin typeface="Arial" panose="020B0604020202020204"/>
                <a:ea typeface="微软雅黑" panose="020B0503020204020204" charset="-122"/>
                <a:cs typeface="+mn-cs"/>
              </a:endParaRPr>
            </a:p>
          </p:txBody>
        </p:sp>
        <p:sp>
          <p:nvSpPr>
            <p:cNvPr id="29" name="Freeform 7"/>
            <p:cNvSpPr/>
            <p:nvPr/>
          </p:nvSpPr>
          <p:spPr bwMode="auto">
            <a:xfrm>
              <a:off x="239349" y="374341"/>
              <a:ext cx="207736" cy="212544"/>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2E91F7"/>
            </a:solidFill>
            <a:ln>
              <a:noFill/>
            </a:ln>
          </p:spPr>
          <p:txBody>
            <a:bodyPr vert="horz" wrap="square" lIns="91416" tIns="45708" rIns="91416" bIns="45708"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3200" b="0" i="0" u="none" strike="noStrike" kern="1200" cap="none" spc="0" normalizeH="0" baseline="0" noProof="0" dirty="0">
                <a:ln>
                  <a:noFill/>
                </a:ln>
                <a:solidFill>
                  <a:prstClr val="black"/>
                </a:solidFill>
                <a:effectLst/>
                <a:uLnTx/>
                <a:uFillTx/>
                <a:latin typeface="Arial" panose="020B0604020202020204"/>
                <a:ea typeface="微软雅黑" panose="020B0503020204020204" charset="-122"/>
                <a:cs typeface="+mn-cs"/>
              </a:endParaRPr>
            </a:p>
          </p:txBody>
        </p:sp>
      </p:grpSp>
      <p:sp>
        <p:nvSpPr>
          <p:cNvPr id="30" name="矩形 3"/>
          <p:cNvSpPr/>
          <p:nvPr userDrawn="1"/>
        </p:nvSpPr>
        <p:spPr>
          <a:xfrm>
            <a:off x="565785" y="187960"/>
            <a:ext cx="8234045" cy="551180"/>
          </a:xfrm>
          <a:custGeom>
            <a:avLst/>
            <a:gdLst/>
            <a:ahLst/>
            <a:cxnLst/>
            <a:rect l="l" t="t" r="r" b="b"/>
            <a:pathLst>
              <a:path w="6207016" h="486000">
                <a:moveTo>
                  <a:pt x="0" y="0"/>
                </a:moveTo>
                <a:lnTo>
                  <a:pt x="35496" y="0"/>
                </a:lnTo>
                <a:lnTo>
                  <a:pt x="730349" y="0"/>
                </a:lnTo>
                <a:lnTo>
                  <a:pt x="765845" y="0"/>
                </a:lnTo>
                <a:lnTo>
                  <a:pt x="5441170" y="0"/>
                </a:lnTo>
                <a:lnTo>
                  <a:pt x="5476666" y="0"/>
                </a:lnTo>
                <a:lnTo>
                  <a:pt x="6171520" y="0"/>
                </a:lnTo>
                <a:lnTo>
                  <a:pt x="6207016" y="0"/>
                </a:lnTo>
                <a:lnTo>
                  <a:pt x="5923310" y="486000"/>
                </a:lnTo>
                <a:lnTo>
                  <a:pt x="5887814" y="486000"/>
                </a:lnTo>
                <a:lnTo>
                  <a:pt x="5192960" y="486000"/>
                </a:lnTo>
                <a:lnTo>
                  <a:pt x="5157464" y="486000"/>
                </a:lnTo>
                <a:lnTo>
                  <a:pt x="765845" y="486000"/>
                </a:lnTo>
                <a:lnTo>
                  <a:pt x="730349" y="486000"/>
                </a:lnTo>
                <a:lnTo>
                  <a:pt x="35496" y="486000"/>
                </a:lnTo>
                <a:lnTo>
                  <a:pt x="0" y="486000"/>
                </a:lnTo>
                <a:close/>
              </a:path>
            </a:pathLst>
          </a:custGeom>
          <a:solidFill>
            <a:srgbClr val="2E91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200" b="0"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cs typeface="+mn-cs"/>
            </a:endParaRPr>
          </a:p>
        </p:txBody>
      </p:sp>
      <p:sp>
        <p:nvSpPr>
          <p:cNvPr id="31" name="标题 1"/>
          <p:cNvSpPr txBox="1">
            <a:spLocks noChangeArrowheads="1"/>
          </p:cNvSpPr>
          <p:nvPr/>
        </p:nvSpPr>
        <p:spPr bwMode="auto">
          <a:xfrm>
            <a:off x="657225" y="247015"/>
            <a:ext cx="8333740" cy="4330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fontAlgn="base">
              <a:lnSpc>
                <a:spcPct val="90000"/>
              </a:lnSpc>
              <a:spcBef>
                <a:spcPct val="0"/>
              </a:spcBef>
              <a:spcAft>
                <a:spcPct val="0"/>
              </a:spcAft>
              <a:defRPr/>
            </a:pPr>
            <a:r>
              <a:rPr lang="zh-CN" altLang="en-US" sz="2400" b="1" dirty="0">
                <a:solidFill>
                  <a:srgbClr val="FFFF00"/>
                </a:solidFill>
                <a:latin typeface="微软雅黑" panose="020B0503020204020204" charset="-122"/>
                <a:ea typeface="微软雅黑" panose="020B0503020204020204" charset="-122"/>
                <a:cs typeface="微软雅黑" panose="020B0503020204020204" charset="-122"/>
                <a:sym typeface="+mn-ea"/>
              </a:rPr>
              <a:t>登记流程丨</a:t>
            </a:r>
            <a:r>
              <a:rPr lang="zh-CN" altLang="en-US" sz="2400" b="1" dirty="0">
                <a:solidFill>
                  <a:schemeClr val="bg1"/>
                </a:solidFill>
                <a:latin typeface="微软雅黑" panose="020B0503020204020204" charset="-122"/>
                <a:ea typeface="微软雅黑" panose="020B0503020204020204" charset="-122"/>
                <a:cs typeface="微软雅黑" panose="020B0503020204020204" charset="-122"/>
                <a:sym typeface="+mn-ea"/>
              </a:rPr>
              <a:t>搭载销售实名登记流程</a:t>
            </a:r>
            <a:r>
              <a:rPr lang="en-US" altLang="zh-CN" sz="2400" b="1" dirty="0">
                <a:solidFill>
                  <a:schemeClr val="bg1"/>
                </a:solidFill>
                <a:latin typeface="微软雅黑" panose="020B0503020204020204" charset="-122"/>
                <a:ea typeface="微软雅黑" panose="020B0503020204020204" charset="-122"/>
                <a:cs typeface="微软雅黑" panose="020B0503020204020204" charset="-122"/>
                <a:sym typeface="+mn-ea"/>
              </a:rPr>
              <a:t> - </a:t>
            </a:r>
            <a:r>
              <a:rPr lang="zh-CN" altLang="en-US" sz="2400" b="1" dirty="0">
                <a:solidFill>
                  <a:schemeClr val="bg1"/>
                </a:solidFill>
                <a:latin typeface="微软雅黑" panose="020B0503020204020204" charset="-122"/>
                <a:ea typeface="微软雅黑" panose="020B0503020204020204" charset="-122"/>
                <a:cs typeface="微软雅黑" panose="020B0503020204020204" charset="-122"/>
                <a:sym typeface="+mn-ea"/>
              </a:rPr>
              <a:t>个人</a:t>
            </a:r>
            <a:r>
              <a:rPr lang="zh-CN" altLang="en-US" sz="2400" b="1" dirty="0">
                <a:solidFill>
                  <a:schemeClr val="bg1"/>
                </a:solidFill>
                <a:latin typeface="微软雅黑" panose="020B0503020204020204" charset="-122"/>
                <a:ea typeface="微软雅黑" panose="020B0503020204020204" charset="-122"/>
                <a:cs typeface="微软雅黑" panose="020B0503020204020204" charset="-122"/>
                <a:sym typeface="+mn-ea"/>
              </a:rPr>
              <a:t>用户</a:t>
            </a:r>
            <a:endParaRPr lang="zh-CN" altLang="en-US" sz="2400" b="1" dirty="0">
              <a:solidFill>
                <a:schemeClr val="bg1"/>
              </a:solidFill>
              <a:latin typeface="微软雅黑" panose="020B0503020204020204" charset="-122"/>
              <a:ea typeface="微软雅黑" panose="020B0503020204020204" charset="-122"/>
              <a:cs typeface="微软雅黑" panose="020B0503020204020204" charset="-122"/>
              <a:sym typeface="+mn-ea"/>
            </a:endParaRPr>
          </a:p>
        </p:txBody>
      </p:sp>
      <p:sp>
        <p:nvSpPr>
          <p:cNvPr id="7" name="文本框 6"/>
          <p:cNvSpPr txBox="1"/>
          <p:nvPr/>
        </p:nvSpPr>
        <p:spPr>
          <a:xfrm>
            <a:off x="918210" y="1725295"/>
            <a:ext cx="5080000" cy="368300"/>
          </a:xfrm>
          <a:prstGeom prst="rect">
            <a:avLst/>
          </a:prstGeom>
          <a:noFill/>
          <a:ln w="9525">
            <a:noFill/>
          </a:ln>
        </p:spPr>
        <p:txBody>
          <a:bodyPr>
            <a:spAutoFit/>
          </a:bodyPr>
          <a:p>
            <a:pPr indent="0"/>
            <a:endParaRPr lang="zh-CN" altLang="en-US"/>
          </a:p>
        </p:txBody>
      </p:sp>
      <p:sp>
        <p:nvSpPr>
          <p:cNvPr id="9" name="文本框 8"/>
          <p:cNvSpPr txBox="1"/>
          <p:nvPr/>
        </p:nvSpPr>
        <p:spPr>
          <a:xfrm>
            <a:off x="835660" y="1012825"/>
            <a:ext cx="3109595" cy="275590"/>
          </a:xfrm>
          <a:prstGeom prst="rect">
            <a:avLst/>
          </a:prstGeom>
          <a:noFill/>
        </p:spPr>
        <p:txBody>
          <a:bodyPr wrap="square" rtlCol="0">
            <a:spAutoFit/>
          </a:bodyPr>
          <a:p>
            <a:r>
              <a:rPr lang="en-US" altLang="zh-CN" sz="1200" b="1" dirty="0">
                <a:solidFill>
                  <a:schemeClr val="tx1"/>
                </a:solidFill>
                <a:latin typeface="微软雅黑" panose="020B0503020204020204" charset="-122"/>
                <a:ea typeface="微软雅黑" panose="020B0503020204020204" charset="-122"/>
                <a:cs typeface="微软雅黑" panose="020B0503020204020204" charset="-122"/>
                <a:sym typeface="+mn-ea"/>
              </a:rPr>
              <a:t>1</a:t>
            </a:r>
            <a:r>
              <a:rPr lang="zh-CN" altLang="en-US" sz="1200" b="1" dirty="0">
                <a:solidFill>
                  <a:schemeClr val="tx1"/>
                </a:solidFill>
                <a:latin typeface="微软雅黑" panose="020B0503020204020204" charset="-122"/>
                <a:ea typeface="微软雅黑" panose="020B0503020204020204" charset="-122"/>
                <a:cs typeface="微软雅黑" panose="020B0503020204020204" charset="-122"/>
                <a:sym typeface="+mn-ea"/>
              </a:rPr>
              <a:t>、打开实名登记小程序</a:t>
            </a:r>
            <a:endParaRPr lang="zh-CN" altLang="en-US" sz="1200" b="1" dirty="0">
              <a:solidFill>
                <a:schemeClr val="tx1"/>
              </a:solidFill>
              <a:latin typeface="微软雅黑" panose="020B0503020204020204" charset="-122"/>
              <a:ea typeface="微软雅黑" panose="020B0503020204020204" charset="-122"/>
              <a:cs typeface="微软雅黑" panose="020B0503020204020204" charset="-122"/>
              <a:sym typeface="+mn-ea"/>
            </a:endParaRPr>
          </a:p>
        </p:txBody>
      </p:sp>
      <p:pic>
        <p:nvPicPr>
          <p:cNvPr id="14" name="图片 14" descr="Screenshot_2024-08-28-09-12-54-53_e39d2c7de19156b0683cd93e8735f348"/>
          <p:cNvPicPr>
            <a:picLocks noChangeAspect="1"/>
          </p:cNvPicPr>
          <p:nvPr/>
        </p:nvPicPr>
        <p:blipFill>
          <a:blip r:embed="rId2"/>
          <a:srcRect l="277" t="48005" r="2905" b="17244"/>
          <a:stretch>
            <a:fillRect/>
          </a:stretch>
        </p:blipFill>
        <p:spPr>
          <a:xfrm>
            <a:off x="4344035" y="2157095"/>
            <a:ext cx="3504565" cy="2813050"/>
          </a:xfrm>
          <a:prstGeom prst="rect">
            <a:avLst/>
          </a:prstGeom>
          <a:ln>
            <a:solidFill>
              <a:schemeClr val="bg2"/>
            </a:solidFill>
          </a:ln>
        </p:spPr>
      </p:pic>
      <p:sp>
        <p:nvSpPr>
          <p:cNvPr id="10" name="文本框 9"/>
          <p:cNvSpPr txBox="1"/>
          <p:nvPr/>
        </p:nvSpPr>
        <p:spPr>
          <a:xfrm>
            <a:off x="4478020" y="1012825"/>
            <a:ext cx="3109595" cy="275590"/>
          </a:xfrm>
          <a:prstGeom prst="rect">
            <a:avLst/>
          </a:prstGeom>
          <a:noFill/>
        </p:spPr>
        <p:txBody>
          <a:bodyPr wrap="square" rtlCol="0">
            <a:spAutoFit/>
          </a:bodyPr>
          <a:p>
            <a:r>
              <a:rPr lang="en-US" altLang="zh-CN" sz="1200" b="1" dirty="0">
                <a:solidFill>
                  <a:schemeClr val="tx1"/>
                </a:solidFill>
                <a:latin typeface="微软雅黑" panose="020B0503020204020204" charset="-122"/>
                <a:ea typeface="微软雅黑" panose="020B0503020204020204" charset="-122"/>
                <a:cs typeface="微软雅黑" panose="020B0503020204020204" charset="-122"/>
                <a:sym typeface="+mn-ea"/>
              </a:rPr>
              <a:t>2</a:t>
            </a:r>
            <a:r>
              <a:rPr lang="zh-CN" altLang="en-US" sz="1200" b="1" dirty="0">
                <a:solidFill>
                  <a:schemeClr val="tx1"/>
                </a:solidFill>
                <a:latin typeface="微软雅黑" panose="020B0503020204020204" charset="-122"/>
                <a:ea typeface="微软雅黑" panose="020B0503020204020204" charset="-122"/>
                <a:cs typeface="微软雅黑" panose="020B0503020204020204" charset="-122"/>
                <a:sym typeface="+mn-ea"/>
              </a:rPr>
              <a:t>、输入手机号，发送验证码进行登录</a:t>
            </a:r>
            <a:endParaRPr lang="zh-CN" altLang="en-US" sz="1200" b="1" dirty="0">
              <a:solidFill>
                <a:schemeClr val="tx1"/>
              </a:solidFill>
              <a:latin typeface="微软雅黑" panose="020B0503020204020204" charset="-122"/>
              <a:ea typeface="微软雅黑" panose="020B0503020204020204" charset="-122"/>
              <a:cs typeface="微软雅黑" panose="020B0503020204020204" charset="-122"/>
              <a:sym typeface="+mn-ea"/>
            </a:endParaRPr>
          </a:p>
        </p:txBody>
      </p:sp>
      <p:pic>
        <p:nvPicPr>
          <p:cNvPr id="13" name="图片 12" descr="CE06570D386D90412BD032550950FD9C_422147"/>
          <p:cNvPicPr>
            <a:picLocks noChangeAspect="1"/>
          </p:cNvPicPr>
          <p:nvPr/>
        </p:nvPicPr>
        <p:blipFill>
          <a:blip r:embed="rId3"/>
          <a:stretch>
            <a:fillRect/>
          </a:stretch>
        </p:blipFill>
        <p:spPr>
          <a:xfrm>
            <a:off x="9222740" y="1577340"/>
            <a:ext cx="1891030" cy="4229735"/>
          </a:xfrm>
          <a:prstGeom prst="rect">
            <a:avLst/>
          </a:prstGeom>
        </p:spPr>
      </p:pic>
      <p:sp>
        <p:nvSpPr>
          <p:cNvPr id="15" name="文本框 14"/>
          <p:cNvSpPr txBox="1"/>
          <p:nvPr/>
        </p:nvSpPr>
        <p:spPr>
          <a:xfrm>
            <a:off x="8799830" y="1012825"/>
            <a:ext cx="3109595" cy="645160"/>
          </a:xfrm>
          <a:prstGeom prst="rect">
            <a:avLst/>
          </a:prstGeom>
          <a:noFill/>
        </p:spPr>
        <p:txBody>
          <a:bodyPr wrap="square" rtlCol="0">
            <a:spAutoFit/>
          </a:bodyPr>
          <a:p>
            <a:r>
              <a:rPr lang="en-US" altLang="zh-CN" sz="1200" b="1" dirty="0">
                <a:solidFill>
                  <a:schemeClr val="tx1"/>
                </a:solidFill>
                <a:latin typeface="微软雅黑" panose="020B0503020204020204" charset="-122"/>
                <a:ea typeface="微软雅黑" panose="020B0503020204020204" charset="-122"/>
                <a:cs typeface="微软雅黑" panose="020B0503020204020204" charset="-122"/>
                <a:sym typeface="+mn-ea"/>
              </a:rPr>
              <a:t>3</a:t>
            </a:r>
            <a:r>
              <a:rPr lang="zh-CN" altLang="en-US" sz="1200" b="1" dirty="0">
                <a:solidFill>
                  <a:schemeClr val="tx1"/>
                </a:solidFill>
                <a:latin typeface="微软雅黑" panose="020B0503020204020204" charset="-122"/>
                <a:ea typeface="微软雅黑" panose="020B0503020204020204" charset="-122"/>
                <a:cs typeface="微软雅黑" panose="020B0503020204020204" charset="-122"/>
                <a:sym typeface="+mn-ea"/>
              </a:rPr>
              <a:t>、登陆后，主页会展示物联卡的实名记录</a:t>
            </a:r>
            <a:br>
              <a:rPr lang="zh-CN" altLang="en-US" sz="1200" b="1" dirty="0">
                <a:solidFill>
                  <a:schemeClr val="tx1"/>
                </a:solidFill>
                <a:latin typeface="微软雅黑" panose="020B0503020204020204" charset="-122"/>
                <a:ea typeface="微软雅黑" panose="020B0503020204020204" charset="-122"/>
                <a:cs typeface="微软雅黑" panose="020B0503020204020204" charset="-122"/>
                <a:sym typeface="+mn-ea"/>
              </a:rPr>
            </a:br>
            <a:r>
              <a:rPr lang="zh-CN" altLang="en-US" sz="1200" b="1" dirty="0">
                <a:solidFill>
                  <a:schemeClr val="tx1"/>
                </a:solidFill>
                <a:latin typeface="微软雅黑" panose="020B0503020204020204" charset="-122"/>
                <a:ea typeface="微软雅黑" panose="020B0503020204020204" charset="-122"/>
                <a:cs typeface="微软雅黑" panose="020B0503020204020204" charset="-122"/>
                <a:sym typeface="+mn-ea"/>
              </a:rPr>
              <a:t>点击</a:t>
            </a:r>
            <a:r>
              <a:rPr lang="en-US" altLang="zh-CN" sz="1200" b="1" dirty="0">
                <a:solidFill>
                  <a:schemeClr val="tx1"/>
                </a:solidFill>
                <a:latin typeface="微软雅黑" panose="020B0503020204020204" charset="-122"/>
                <a:ea typeface="微软雅黑" panose="020B0503020204020204" charset="-122"/>
                <a:cs typeface="微软雅黑" panose="020B0503020204020204" charset="-122"/>
                <a:sym typeface="+mn-ea"/>
              </a:rPr>
              <a:t>“</a:t>
            </a:r>
            <a:r>
              <a:rPr lang="zh-CN" altLang="en-US" sz="1200" b="1" dirty="0">
                <a:solidFill>
                  <a:schemeClr val="tx1"/>
                </a:solidFill>
                <a:latin typeface="微软雅黑" panose="020B0503020204020204" charset="-122"/>
                <a:ea typeface="微软雅黑" panose="020B0503020204020204" charset="-122"/>
                <a:cs typeface="微软雅黑" panose="020B0503020204020204" charset="-122"/>
                <a:sym typeface="+mn-ea"/>
              </a:rPr>
              <a:t>添加一张实名物联网卡</a:t>
            </a:r>
            <a:r>
              <a:rPr lang="en-US" altLang="zh-CN" sz="1200" b="1" dirty="0">
                <a:solidFill>
                  <a:schemeClr val="tx1"/>
                </a:solidFill>
                <a:latin typeface="微软雅黑" panose="020B0503020204020204" charset="-122"/>
                <a:ea typeface="微软雅黑" panose="020B0503020204020204" charset="-122"/>
                <a:cs typeface="微软雅黑" panose="020B0503020204020204" charset="-122"/>
                <a:sym typeface="+mn-ea"/>
              </a:rPr>
              <a:t>”</a:t>
            </a:r>
            <a:endParaRPr lang="en-US" altLang="zh-CN" sz="1200" b="1" dirty="0">
              <a:solidFill>
                <a:schemeClr val="tx1"/>
              </a:solidFill>
              <a:latin typeface="微软雅黑" panose="020B0503020204020204" charset="-122"/>
              <a:ea typeface="微软雅黑" panose="020B0503020204020204" charset="-122"/>
              <a:cs typeface="微软雅黑" panose="020B0503020204020204" charset="-122"/>
              <a:sym typeface="+mn-ea"/>
            </a:endParaRPr>
          </a:p>
          <a:p>
            <a:r>
              <a:rPr lang="en-US" altLang="zh-CN" sz="1200" b="1" dirty="0">
                <a:solidFill>
                  <a:schemeClr val="tx1"/>
                </a:solidFill>
                <a:latin typeface="微软雅黑" panose="020B0503020204020204" charset="-122"/>
                <a:ea typeface="微软雅黑" panose="020B0503020204020204" charset="-122"/>
                <a:cs typeface="微软雅黑" panose="020B0503020204020204" charset="-122"/>
                <a:sym typeface="+mn-ea"/>
              </a:rPr>
              <a:t>   </a:t>
            </a:r>
            <a:endParaRPr lang="en-US" altLang="zh-CN" sz="1200" b="1" dirty="0">
              <a:solidFill>
                <a:schemeClr val="tx1"/>
              </a:solidFill>
              <a:latin typeface="微软雅黑" panose="020B0503020204020204" charset="-122"/>
              <a:ea typeface="微软雅黑" panose="020B0503020204020204" charset="-122"/>
              <a:cs typeface="微软雅黑" panose="020B0503020204020204" charset="-122"/>
              <a:sym typeface="+mn-ea"/>
            </a:endParaRPr>
          </a:p>
        </p:txBody>
      </p:sp>
      <p:pic>
        <p:nvPicPr>
          <p:cNvPr id="39" name="图片 39" descr="温馨提示 (1)"/>
          <p:cNvPicPr>
            <a:picLocks noChangeAspect="1"/>
          </p:cNvPicPr>
          <p:nvPr/>
        </p:nvPicPr>
        <p:blipFill>
          <a:blip r:embed="rId4"/>
          <a:stretch>
            <a:fillRect/>
          </a:stretch>
        </p:blipFill>
        <p:spPr>
          <a:xfrm>
            <a:off x="8583930" y="6047740"/>
            <a:ext cx="215900" cy="20574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p:sp>
        <p:nvSpPr>
          <p:cNvPr id="11" name="灯片编号占位符 3"/>
          <p:cNvSpPr>
            <a:spLocks noGrp="1"/>
          </p:cNvSpPr>
          <p:nvPr/>
        </p:nvSpPr>
        <p:spPr>
          <a:xfrm>
            <a:off x="11624343" y="6565872"/>
            <a:ext cx="340360" cy="184665"/>
          </a:xfrm>
          <a:prstGeom prst="rect">
            <a:avLst/>
          </a:prstGeom>
        </p:spPr>
        <p:txBody>
          <a:bodyPr wrap="square" lIns="0" tIns="0" rIns="0" bIns="0">
            <a:spAutoFit/>
          </a:bodyPr>
          <a:lstStyle>
            <a:lvl1pPr marL="0">
              <a:defRPr sz="1200" b="0" i="0">
                <a:solidFill>
                  <a:schemeClr val="tx1"/>
                </a:solidFill>
                <a:latin typeface="微软雅黑" panose="020B0503020204020204" charset="-122"/>
                <a:ea typeface="+mn-ea"/>
                <a:cs typeface="微软雅黑" panose="020B0503020204020204" charset="-122"/>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95250">
              <a:spcBef>
                <a:spcPts val="125"/>
              </a:spcBef>
            </a:pPr>
            <a:fld id="{81D60167-4931-47E6-BA6A-407CBD079E47}" type="slidenum">
              <a:rPr lang="en-US" altLang="zh-CN" smtClean="0"/>
            </a:fld>
            <a:endParaRPr lang="en-US" altLang="zh-CN" dirty="0"/>
          </a:p>
        </p:txBody>
      </p:sp>
      <p:grpSp>
        <p:nvGrpSpPr>
          <p:cNvPr id="17" name="组 130"/>
          <p:cNvGrpSpPr/>
          <p:nvPr userDrawn="1"/>
        </p:nvGrpSpPr>
        <p:grpSpPr>
          <a:xfrm>
            <a:off x="114935" y="262255"/>
            <a:ext cx="332740" cy="417830"/>
            <a:chOff x="239349" y="116632"/>
            <a:chExt cx="348596" cy="470253"/>
          </a:xfrm>
        </p:grpSpPr>
        <p:sp>
          <p:nvSpPr>
            <p:cNvPr id="18" name="Freeform 5"/>
            <p:cNvSpPr/>
            <p:nvPr/>
          </p:nvSpPr>
          <p:spPr bwMode="auto">
            <a:xfrm>
              <a:off x="243499" y="129656"/>
              <a:ext cx="209312" cy="212544"/>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00B0F0"/>
            </a:solidFill>
            <a:ln>
              <a:noFill/>
            </a:ln>
          </p:spPr>
          <p:txBody>
            <a:bodyPr vert="horz" wrap="square" lIns="91416" tIns="45708" rIns="91416" bIns="45708"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3200" b="0" i="0" u="none" strike="noStrike" kern="1200" cap="none" spc="0" normalizeH="0" baseline="0" noProof="0" dirty="0">
                <a:ln>
                  <a:noFill/>
                </a:ln>
                <a:solidFill>
                  <a:prstClr val="black"/>
                </a:solidFill>
                <a:effectLst/>
                <a:uLnTx/>
                <a:uFillTx/>
                <a:latin typeface="Arial" panose="020B0604020202020204"/>
                <a:ea typeface="微软雅黑" panose="020B0503020204020204" charset="-122"/>
                <a:cs typeface="+mn-cs"/>
              </a:endParaRPr>
            </a:p>
          </p:txBody>
        </p:sp>
        <p:sp>
          <p:nvSpPr>
            <p:cNvPr id="19" name="Freeform 6"/>
            <p:cNvSpPr/>
            <p:nvPr/>
          </p:nvSpPr>
          <p:spPr bwMode="auto">
            <a:xfrm>
              <a:off x="378633" y="255262"/>
              <a:ext cx="209312" cy="214117"/>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92D050"/>
            </a:solidFill>
            <a:ln>
              <a:noFill/>
            </a:ln>
          </p:spPr>
          <p:txBody>
            <a:bodyPr vert="horz" wrap="square" lIns="91416" tIns="45708" rIns="91416" bIns="45708"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3200" b="0" i="0" u="none" strike="noStrike" kern="1200" cap="none" spc="0" normalizeH="0" baseline="0" noProof="0" dirty="0">
                <a:ln>
                  <a:noFill/>
                </a:ln>
                <a:solidFill>
                  <a:prstClr val="black"/>
                </a:solidFill>
                <a:effectLst/>
                <a:uLnTx/>
                <a:uFillTx/>
                <a:latin typeface="Arial" panose="020B0604020202020204"/>
                <a:ea typeface="微软雅黑" panose="020B0503020204020204" charset="-122"/>
                <a:cs typeface="+mn-cs"/>
              </a:endParaRPr>
            </a:p>
          </p:txBody>
        </p:sp>
        <p:sp>
          <p:nvSpPr>
            <p:cNvPr id="20" name="Freeform 7"/>
            <p:cNvSpPr/>
            <p:nvPr/>
          </p:nvSpPr>
          <p:spPr bwMode="auto">
            <a:xfrm>
              <a:off x="239349" y="116632"/>
              <a:ext cx="207736" cy="212544"/>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2E91F7"/>
            </a:solidFill>
            <a:ln>
              <a:noFill/>
            </a:ln>
          </p:spPr>
          <p:txBody>
            <a:bodyPr vert="horz" wrap="square" lIns="91416" tIns="45708" rIns="91416" bIns="45708"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3200" b="0" i="0" u="none" strike="noStrike" kern="1200" cap="none" spc="0" normalizeH="0" baseline="0" noProof="0" dirty="0">
                <a:ln>
                  <a:noFill/>
                </a:ln>
                <a:solidFill>
                  <a:prstClr val="black"/>
                </a:solidFill>
                <a:effectLst/>
                <a:uLnTx/>
                <a:uFillTx/>
                <a:latin typeface="Arial" panose="020B0604020202020204"/>
                <a:ea typeface="微软雅黑" panose="020B0503020204020204" charset="-122"/>
                <a:cs typeface="+mn-cs"/>
              </a:endParaRPr>
            </a:p>
          </p:txBody>
        </p:sp>
        <p:sp>
          <p:nvSpPr>
            <p:cNvPr id="21" name="Freeform 7"/>
            <p:cNvSpPr/>
            <p:nvPr/>
          </p:nvSpPr>
          <p:spPr bwMode="auto">
            <a:xfrm>
              <a:off x="239349" y="374341"/>
              <a:ext cx="207736" cy="212544"/>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2E91F7"/>
            </a:solidFill>
            <a:ln>
              <a:noFill/>
            </a:ln>
          </p:spPr>
          <p:txBody>
            <a:bodyPr vert="horz" wrap="square" lIns="91416" tIns="45708" rIns="91416" bIns="45708"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3200" b="0" i="0" u="none" strike="noStrike" kern="1200" cap="none" spc="0" normalizeH="0" baseline="0" noProof="0" dirty="0">
                <a:ln>
                  <a:noFill/>
                </a:ln>
                <a:solidFill>
                  <a:prstClr val="black"/>
                </a:solidFill>
                <a:effectLst/>
                <a:uLnTx/>
                <a:uFillTx/>
                <a:latin typeface="Arial" panose="020B0604020202020204"/>
                <a:ea typeface="微软雅黑" panose="020B0503020204020204" charset="-122"/>
                <a:cs typeface="+mn-cs"/>
              </a:endParaRPr>
            </a:p>
          </p:txBody>
        </p:sp>
      </p:grpSp>
      <p:sp>
        <p:nvSpPr>
          <p:cNvPr id="22" name="矩形 3"/>
          <p:cNvSpPr/>
          <p:nvPr userDrawn="1"/>
        </p:nvSpPr>
        <p:spPr>
          <a:xfrm>
            <a:off x="565785" y="187960"/>
            <a:ext cx="8234045" cy="551180"/>
          </a:xfrm>
          <a:custGeom>
            <a:avLst/>
            <a:gdLst/>
            <a:ahLst/>
            <a:cxnLst/>
            <a:rect l="l" t="t" r="r" b="b"/>
            <a:pathLst>
              <a:path w="6207016" h="486000">
                <a:moveTo>
                  <a:pt x="0" y="0"/>
                </a:moveTo>
                <a:lnTo>
                  <a:pt x="35496" y="0"/>
                </a:lnTo>
                <a:lnTo>
                  <a:pt x="730349" y="0"/>
                </a:lnTo>
                <a:lnTo>
                  <a:pt x="765845" y="0"/>
                </a:lnTo>
                <a:lnTo>
                  <a:pt x="5441170" y="0"/>
                </a:lnTo>
                <a:lnTo>
                  <a:pt x="5476666" y="0"/>
                </a:lnTo>
                <a:lnTo>
                  <a:pt x="6171520" y="0"/>
                </a:lnTo>
                <a:lnTo>
                  <a:pt x="6207016" y="0"/>
                </a:lnTo>
                <a:lnTo>
                  <a:pt x="5923310" y="486000"/>
                </a:lnTo>
                <a:lnTo>
                  <a:pt x="5887814" y="486000"/>
                </a:lnTo>
                <a:lnTo>
                  <a:pt x="5192960" y="486000"/>
                </a:lnTo>
                <a:lnTo>
                  <a:pt x="5157464" y="486000"/>
                </a:lnTo>
                <a:lnTo>
                  <a:pt x="765845" y="486000"/>
                </a:lnTo>
                <a:lnTo>
                  <a:pt x="730349" y="486000"/>
                </a:lnTo>
                <a:lnTo>
                  <a:pt x="35496" y="486000"/>
                </a:lnTo>
                <a:lnTo>
                  <a:pt x="0" y="486000"/>
                </a:lnTo>
                <a:close/>
              </a:path>
            </a:pathLst>
          </a:custGeom>
          <a:solidFill>
            <a:srgbClr val="2E91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200" b="0"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cs typeface="+mn-cs"/>
            </a:endParaRPr>
          </a:p>
        </p:txBody>
      </p:sp>
      <p:sp>
        <p:nvSpPr>
          <p:cNvPr id="27" name="标题 1"/>
          <p:cNvSpPr txBox="1">
            <a:spLocks noChangeArrowheads="1"/>
          </p:cNvSpPr>
          <p:nvPr/>
        </p:nvSpPr>
        <p:spPr bwMode="auto">
          <a:xfrm>
            <a:off x="657225" y="247015"/>
            <a:ext cx="8333740" cy="4330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fontAlgn="base">
              <a:lnSpc>
                <a:spcPct val="90000"/>
              </a:lnSpc>
              <a:spcBef>
                <a:spcPct val="0"/>
              </a:spcBef>
              <a:spcAft>
                <a:spcPct val="0"/>
              </a:spcAft>
              <a:defRPr/>
            </a:pPr>
            <a:r>
              <a:rPr lang="zh-CN" altLang="en-US" sz="2400" b="1" dirty="0">
                <a:solidFill>
                  <a:srgbClr val="FFFF00"/>
                </a:solidFill>
                <a:latin typeface="微软雅黑" panose="020B0503020204020204" charset="-122"/>
                <a:ea typeface="微软雅黑" panose="020B0503020204020204" charset="-122"/>
                <a:cs typeface="微软雅黑" panose="020B0503020204020204" charset="-122"/>
                <a:sym typeface="+mn-ea"/>
              </a:rPr>
              <a:t>登记流程丨</a:t>
            </a:r>
            <a:r>
              <a:rPr lang="zh-CN" altLang="en-US" sz="2400" b="1" dirty="0">
                <a:solidFill>
                  <a:schemeClr val="bg1"/>
                </a:solidFill>
                <a:latin typeface="微软雅黑" panose="020B0503020204020204" charset="-122"/>
                <a:ea typeface="微软雅黑" panose="020B0503020204020204" charset="-122"/>
                <a:cs typeface="微软雅黑" panose="020B0503020204020204" charset="-122"/>
                <a:sym typeface="+mn-ea"/>
              </a:rPr>
              <a:t>搭载销售实名登记流程</a:t>
            </a:r>
            <a:r>
              <a:rPr lang="en-US" altLang="zh-CN" sz="2400" b="1" dirty="0">
                <a:solidFill>
                  <a:schemeClr val="bg1"/>
                </a:solidFill>
                <a:latin typeface="微软雅黑" panose="020B0503020204020204" charset="-122"/>
                <a:ea typeface="微软雅黑" panose="020B0503020204020204" charset="-122"/>
                <a:cs typeface="微软雅黑" panose="020B0503020204020204" charset="-122"/>
                <a:sym typeface="+mn-ea"/>
              </a:rPr>
              <a:t> - </a:t>
            </a:r>
            <a:r>
              <a:rPr lang="zh-CN" altLang="en-US" sz="2400" b="1" dirty="0">
                <a:solidFill>
                  <a:schemeClr val="bg1"/>
                </a:solidFill>
                <a:latin typeface="微软雅黑" panose="020B0503020204020204" charset="-122"/>
                <a:ea typeface="微软雅黑" panose="020B0503020204020204" charset="-122"/>
                <a:cs typeface="微软雅黑" panose="020B0503020204020204" charset="-122"/>
                <a:sym typeface="+mn-ea"/>
              </a:rPr>
              <a:t>个人</a:t>
            </a:r>
            <a:r>
              <a:rPr lang="zh-CN" altLang="en-US" sz="2400" b="1" dirty="0">
                <a:solidFill>
                  <a:schemeClr val="bg1"/>
                </a:solidFill>
                <a:latin typeface="微软雅黑" panose="020B0503020204020204" charset="-122"/>
                <a:ea typeface="微软雅黑" panose="020B0503020204020204" charset="-122"/>
                <a:cs typeface="微软雅黑" panose="020B0503020204020204" charset="-122"/>
                <a:sym typeface="+mn-ea"/>
              </a:rPr>
              <a:t>用户</a:t>
            </a:r>
            <a:endParaRPr lang="zh-CN" altLang="en-US" sz="2400" b="1" dirty="0">
              <a:solidFill>
                <a:schemeClr val="bg1"/>
              </a:solidFill>
              <a:latin typeface="微软雅黑" panose="020B0503020204020204" charset="-122"/>
              <a:ea typeface="微软雅黑" panose="020B0503020204020204" charset="-122"/>
              <a:cs typeface="微软雅黑" panose="020B0503020204020204" charset="-122"/>
              <a:sym typeface="+mn-ea"/>
            </a:endParaRPr>
          </a:p>
        </p:txBody>
      </p:sp>
      <p:sp>
        <p:nvSpPr>
          <p:cNvPr id="28" name="文本框 27"/>
          <p:cNvSpPr txBox="1"/>
          <p:nvPr/>
        </p:nvSpPr>
        <p:spPr>
          <a:xfrm>
            <a:off x="918210" y="1725295"/>
            <a:ext cx="5080000" cy="368300"/>
          </a:xfrm>
          <a:prstGeom prst="rect">
            <a:avLst/>
          </a:prstGeom>
          <a:noFill/>
          <a:ln w="9525">
            <a:noFill/>
          </a:ln>
        </p:spPr>
        <p:txBody>
          <a:bodyPr>
            <a:spAutoFit/>
          </a:bodyPr>
          <a:p>
            <a:pPr indent="0"/>
            <a:endParaRPr lang="zh-CN" altLang="en-US"/>
          </a:p>
        </p:txBody>
      </p:sp>
      <p:sp>
        <p:nvSpPr>
          <p:cNvPr id="32" name="文本框 31"/>
          <p:cNvSpPr txBox="1"/>
          <p:nvPr/>
        </p:nvSpPr>
        <p:spPr>
          <a:xfrm>
            <a:off x="835660" y="1012825"/>
            <a:ext cx="3109595" cy="275590"/>
          </a:xfrm>
          <a:prstGeom prst="rect">
            <a:avLst/>
          </a:prstGeom>
          <a:noFill/>
        </p:spPr>
        <p:txBody>
          <a:bodyPr wrap="square" rtlCol="0">
            <a:spAutoFit/>
          </a:bodyPr>
          <a:p>
            <a:r>
              <a:rPr lang="en-US" altLang="zh-CN" sz="1200" b="1" dirty="0">
                <a:solidFill>
                  <a:schemeClr val="tx1"/>
                </a:solidFill>
                <a:latin typeface="微软雅黑" panose="020B0503020204020204" charset="-122"/>
                <a:ea typeface="微软雅黑" panose="020B0503020204020204" charset="-122"/>
                <a:cs typeface="微软雅黑" panose="020B0503020204020204" charset="-122"/>
                <a:sym typeface="+mn-ea"/>
              </a:rPr>
              <a:t>4</a:t>
            </a:r>
            <a:r>
              <a:rPr lang="zh-CN" altLang="en-US" sz="1200" b="1" dirty="0">
                <a:solidFill>
                  <a:schemeClr val="tx1"/>
                </a:solidFill>
                <a:latin typeface="微软雅黑" panose="020B0503020204020204" charset="-122"/>
                <a:ea typeface="微软雅黑" panose="020B0503020204020204" charset="-122"/>
                <a:cs typeface="微软雅黑" panose="020B0503020204020204" charset="-122"/>
                <a:sym typeface="+mn-ea"/>
              </a:rPr>
              <a:t>、输入卡号及</a:t>
            </a:r>
            <a:r>
              <a:rPr lang="en-US" altLang="zh-CN" sz="1200" b="1" dirty="0">
                <a:solidFill>
                  <a:schemeClr val="tx1"/>
                </a:solidFill>
                <a:latin typeface="微软雅黑" panose="020B0503020204020204" charset="-122"/>
                <a:ea typeface="微软雅黑" panose="020B0503020204020204" charset="-122"/>
                <a:cs typeface="微软雅黑" panose="020B0503020204020204" charset="-122"/>
                <a:sym typeface="+mn-ea"/>
              </a:rPr>
              <a:t>ICCID</a:t>
            </a:r>
            <a:endParaRPr lang="en-US" altLang="zh-CN" sz="1200" b="1" dirty="0">
              <a:solidFill>
                <a:schemeClr val="tx1"/>
              </a:solidFill>
              <a:latin typeface="微软雅黑" panose="020B0503020204020204" charset="-122"/>
              <a:ea typeface="微软雅黑" panose="020B0503020204020204" charset="-122"/>
              <a:cs typeface="微软雅黑" panose="020B0503020204020204" charset="-122"/>
              <a:sym typeface="+mn-ea"/>
            </a:endParaRPr>
          </a:p>
        </p:txBody>
      </p:sp>
      <p:sp>
        <p:nvSpPr>
          <p:cNvPr id="34" name="文本框 33"/>
          <p:cNvSpPr txBox="1"/>
          <p:nvPr/>
        </p:nvSpPr>
        <p:spPr>
          <a:xfrm>
            <a:off x="4478020" y="1012825"/>
            <a:ext cx="3109595" cy="275590"/>
          </a:xfrm>
          <a:prstGeom prst="rect">
            <a:avLst/>
          </a:prstGeom>
          <a:noFill/>
        </p:spPr>
        <p:txBody>
          <a:bodyPr wrap="square" rtlCol="0">
            <a:spAutoFit/>
          </a:bodyPr>
          <a:p>
            <a:r>
              <a:rPr lang="en-US" altLang="zh-CN" sz="1200" b="1" dirty="0">
                <a:solidFill>
                  <a:schemeClr val="tx1"/>
                </a:solidFill>
                <a:latin typeface="微软雅黑" panose="020B0503020204020204" charset="-122"/>
                <a:ea typeface="微软雅黑" panose="020B0503020204020204" charset="-122"/>
                <a:cs typeface="微软雅黑" panose="020B0503020204020204" charset="-122"/>
                <a:sym typeface="+mn-ea"/>
              </a:rPr>
              <a:t>5</a:t>
            </a:r>
            <a:r>
              <a:rPr lang="zh-CN" altLang="en-US" sz="1200" b="1" dirty="0">
                <a:solidFill>
                  <a:schemeClr val="tx1"/>
                </a:solidFill>
                <a:latin typeface="微软雅黑" panose="020B0503020204020204" charset="-122"/>
                <a:ea typeface="微软雅黑" panose="020B0503020204020204" charset="-122"/>
                <a:cs typeface="微软雅黑" panose="020B0503020204020204" charset="-122"/>
                <a:sym typeface="+mn-ea"/>
              </a:rPr>
              <a:t>、跳转到在线公司小程序进行人证比对</a:t>
            </a:r>
            <a:endParaRPr lang="zh-CN" altLang="en-US" sz="1200" b="1" dirty="0">
              <a:solidFill>
                <a:schemeClr val="tx1"/>
              </a:solidFill>
              <a:latin typeface="微软雅黑" panose="020B0503020204020204" charset="-122"/>
              <a:ea typeface="微软雅黑" panose="020B0503020204020204" charset="-122"/>
              <a:cs typeface="微软雅黑" panose="020B0503020204020204" charset="-122"/>
              <a:sym typeface="+mn-ea"/>
            </a:endParaRPr>
          </a:p>
        </p:txBody>
      </p:sp>
      <p:sp>
        <p:nvSpPr>
          <p:cNvPr id="36" name="文本框 35"/>
          <p:cNvSpPr txBox="1"/>
          <p:nvPr/>
        </p:nvSpPr>
        <p:spPr>
          <a:xfrm>
            <a:off x="8799830" y="1012825"/>
            <a:ext cx="3109595" cy="275590"/>
          </a:xfrm>
          <a:prstGeom prst="rect">
            <a:avLst/>
          </a:prstGeom>
          <a:noFill/>
        </p:spPr>
        <p:txBody>
          <a:bodyPr wrap="square" rtlCol="0">
            <a:spAutoFit/>
          </a:bodyPr>
          <a:p>
            <a:r>
              <a:rPr lang="en-US" sz="1200" b="1" dirty="0">
                <a:solidFill>
                  <a:schemeClr val="tx1"/>
                </a:solidFill>
                <a:latin typeface="微软雅黑" panose="020B0503020204020204" charset="-122"/>
                <a:ea typeface="微软雅黑" panose="020B0503020204020204" charset="-122"/>
                <a:cs typeface="微软雅黑" panose="020B0503020204020204" charset="-122"/>
                <a:sym typeface="+mn-ea"/>
              </a:rPr>
              <a:t>6</a:t>
            </a:r>
            <a:r>
              <a:rPr lang="zh-CN" altLang="en-US" sz="1200" b="1" dirty="0">
                <a:solidFill>
                  <a:schemeClr val="tx1"/>
                </a:solidFill>
                <a:latin typeface="微软雅黑" panose="020B0503020204020204" charset="-122"/>
                <a:ea typeface="微软雅黑" panose="020B0503020204020204" charset="-122"/>
                <a:cs typeface="微软雅黑" panose="020B0503020204020204" charset="-122"/>
                <a:sym typeface="+mn-ea"/>
              </a:rPr>
              <a:t>、进行视频活体认证</a:t>
            </a:r>
            <a:endParaRPr lang="zh-CN" altLang="en-US" sz="1200" b="1" dirty="0">
              <a:solidFill>
                <a:schemeClr val="tx1"/>
              </a:solidFill>
              <a:latin typeface="微软雅黑" panose="020B0503020204020204" charset="-122"/>
              <a:ea typeface="微软雅黑" panose="020B0503020204020204" charset="-122"/>
              <a:cs typeface="微软雅黑" panose="020B0503020204020204" charset="-122"/>
              <a:sym typeface="+mn-ea"/>
            </a:endParaRPr>
          </a:p>
        </p:txBody>
      </p:sp>
      <p:pic>
        <p:nvPicPr>
          <p:cNvPr id="37" name="图片 39" descr="温馨提示 (1)"/>
          <p:cNvPicPr>
            <a:picLocks noChangeAspect="1"/>
          </p:cNvPicPr>
          <p:nvPr/>
        </p:nvPicPr>
        <p:blipFill>
          <a:blip r:embed="rId2"/>
          <a:stretch>
            <a:fillRect/>
          </a:stretch>
        </p:blipFill>
        <p:spPr>
          <a:xfrm>
            <a:off x="8583930" y="6047740"/>
            <a:ext cx="215900" cy="205740"/>
          </a:xfrm>
          <a:prstGeom prst="rect">
            <a:avLst/>
          </a:prstGeom>
        </p:spPr>
      </p:pic>
      <p:sp>
        <p:nvSpPr>
          <p:cNvPr id="38" name="文本框 37"/>
          <p:cNvSpPr txBox="1"/>
          <p:nvPr/>
        </p:nvSpPr>
        <p:spPr>
          <a:xfrm>
            <a:off x="8747125" y="5920740"/>
            <a:ext cx="3217545" cy="645160"/>
          </a:xfrm>
          <a:prstGeom prst="rect">
            <a:avLst/>
          </a:prstGeom>
          <a:noFill/>
          <a:ln w="9525">
            <a:noFill/>
          </a:ln>
        </p:spPr>
        <p:txBody>
          <a:bodyPr wrap="square">
            <a:spAutoFit/>
          </a:bodyPr>
          <a:p>
            <a:pPr indent="0"/>
            <a:r>
              <a:rPr lang="zh-CN" sz="1200" b="0">
                <a:latin typeface="仿宋" panose="02010609060101010101" charset="-122"/>
                <a:ea typeface="仿宋" panose="02010609060101010101" charset="-122"/>
              </a:rPr>
              <a:t>注：请按照提示做出相应动作，录制的视频需要在4秒以上，录制的视频在</a:t>
            </a:r>
            <a:r>
              <a:rPr lang="zh-CN" sz="1200" b="1">
                <a:latin typeface="仿宋" panose="02010609060101010101" charset="-122"/>
                <a:ea typeface="仿宋" panose="02010609060101010101" charset="-122"/>
              </a:rPr>
              <a:t>6秒左右效果更佳</a:t>
            </a:r>
            <a:r>
              <a:rPr lang="zh-CN" sz="1200" b="0">
                <a:latin typeface="仿宋" panose="02010609060101010101" charset="-122"/>
                <a:ea typeface="仿宋" panose="02010609060101010101" charset="-122"/>
              </a:rPr>
              <a:t>，且需要在录制开始后20秒内进行上传。</a:t>
            </a:r>
            <a:endParaRPr lang="zh-CN" sz="1200" b="0">
              <a:latin typeface="仿宋" panose="02010609060101010101" charset="-122"/>
              <a:ea typeface="仿宋" panose="02010609060101010101" charset="-122"/>
            </a:endParaRPr>
          </a:p>
        </p:txBody>
      </p:sp>
      <p:pic>
        <p:nvPicPr>
          <p:cNvPr id="40" name="图片 18" descr="Screenshot_2024-08-27-14-23-20-64_e39d2c7de19156b0683cd93e8735f348"/>
          <p:cNvPicPr>
            <a:picLocks noChangeAspect="1"/>
          </p:cNvPicPr>
          <p:nvPr/>
        </p:nvPicPr>
        <p:blipFill>
          <a:blip r:embed="rId3"/>
          <a:srcRect t="5237" b="8300"/>
          <a:stretch>
            <a:fillRect/>
          </a:stretch>
        </p:blipFill>
        <p:spPr>
          <a:xfrm>
            <a:off x="760730" y="1470660"/>
            <a:ext cx="2473325" cy="4784725"/>
          </a:xfrm>
          <a:prstGeom prst="rect">
            <a:avLst/>
          </a:prstGeom>
        </p:spPr>
      </p:pic>
      <p:pic>
        <p:nvPicPr>
          <p:cNvPr id="41" name="图片 19" descr="Screenshot_2024-08-27-14-24-33-46_e39d2c7de19156b0683cd93e8735f348"/>
          <p:cNvPicPr>
            <a:picLocks noChangeAspect="1"/>
          </p:cNvPicPr>
          <p:nvPr/>
        </p:nvPicPr>
        <p:blipFill>
          <a:blip r:embed="rId4"/>
          <a:srcRect l="4944" t="40686" r="4694" b="40823"/>
          <a:stretch>
            <a:fillRect/>
          </a:stretch>
        </p:blipFill>
        <p:spPr>
          <a:xfrm>
            <a:off x="4911090" y="1358900"/>
            <a:ext cx="2243455" cy="1026160"/>
          </a:xfrm>
          <a:prstGeom prst="rect">
            <a:avLst/>
          </a:prstGeom>
        </p:spPr>
      </p:pic>
      <p:pic>
        <p:nvPicPr>
          <p:cNvPr id="42" name="图片 21" descr="Screenshot_2024-08-27-14-24-36-95_e39d2c7de19156b0683cd93e8735f348"/>
          <p:cNvPicPr>
            <a:picLocks noChangeAspect="1"/>
          </p:cNvPicPr>
          <p:nvPr/>
        </p:nvPicPr>
        <p:blipFill>
          <a:blip r:embed="rId1"/>
          <a:srcRect t="5434" r="1323"/>
          <a:stretch>
            <a:fillRect/>
          </a:stretch>
        </p:blipFill>
        <p:spPr>
          <a:xfrm>
            <a:off x="5023485" y="2459355"/>
            <a:ext cx="1883410" cy="4039235"/>
          </a:xfrm>
          <a:prstGeom prst="rect">
            <a:avLst/>
          </a:prstGeom>
        </p:spPr>
      </p:pic>
      <p:pic>
        <p:nvPicPr>
          <p:cNvPr id="43" name="图片 31" descr="Screenshot_2024-08-27-14-25-06-79_e39d2c7de19156b0683cd93e8735f348"/>
          <p:cNvPicPr>
            <a:picLocks noChangeAspect="1"/>
          </p:cNvPicPr>
          <p:nvPr/>
        </p:nvPicPr>
        <p:blipFill>
          <a:blip r:embed="rId5"/>
          <a:srcRect l="1060" t="6188" r="-1060" b="24526"/>
          <a:stretch>
            <a:fillRect/>
          </a:stretch>
        </p:blipFill>
        <p:spPr>
          <a:xfrm>
            <a:off x="8897620" y="1487805"/>
            <a:ext cx="2506345" cy="3882390"/>
          </a:xfrm>
          <a:prstGeom prst="rect">
            <a:avLst/>
          </a:prstGeom>
          <a:ln>
            <a:solidFill>
              <a:schemeClr val="bg2"/>
            </a:solid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8" name="文本框 37"/>
          <p:cNvSpPr txBox="1"/>
          <p:nvPr/>
        </p:nvSpPr>
        <p:spPr>
          <a:xfrm>
            <a:off x="8747125" y="5920740"/>
            <a:ext cx="3217545" cy="645160"/>
          </a:xfrm>
          <a:prstGeom prst="rect">
            <a:avLst/>
          </a:prstGeom>
          <a:noFill/>
          <a:ln w="9525">
            <a:noFill/>
          </a:ln>
        </p:spPr>
        <p:txBody>
          <a:bodyPr wrap="square">
            <a:spAutoFit/>
          </a:bodyPr>
          <a:p>
            <a:pPr indent="0"/>
            <a:r>
              <a:rPr lang="zh-CN" sz="1200" b="0">
                <a:latin typeface="仿宋" panose="02010609060101010101" charset="-122"/>
                <a:ea typeface="仿宋" panose="02010609060101010101" charset="-122"/>
              </a:rPr>
              <a:t>注：</a:t>
            </a:r>
            <a:r>
              <a:rPr lang="en-US" altLang="zh-CN" sz="1200" b="0">
                <a:latin typeface="仿宋" panose="02010609060101010101" charset="-122"/>
                <a:ea typeface="仿宋" panose="02010609060101010101" charset="-122"/>
              </a:rPr>
              <a:t>1-10</a:t>
            </a:r>
            <a:r>
              <a:rPr lang="zh-CN" altLang="en-US" sz="1200" b="0">
                <a:latin typeface="仿宋" panose="02010609060101010101" charset="-122"/>
                <a:ea typeface="仿宋" panose="02010609060101010101" charset="-122"/>
              </a:rPr>
              <a:t>分钟可完成办理，办理成功后会发送短信，也可以在</a:t>
            </a:r>
            <a:r>
              <a:rPr lang="en-US" altLang="zh-CN" sz="1200" b="0">
                <a:latin typeface="仿宋" panose="02010609060101010101" charset="-122"/>
                <a:ea typeface="仿宋" panose="02010609060101010101" charset="-122"/>
              </a:rPr>
              <a:t>“</a:t>
            </a:r>
            <a:r>
              <a:rPr lang="zh-CN" altLang="en-US" sz="1200" b="0">
                <a:latin typeface="仿宋" panose="02010609060101010101" charset="-122"/>
                <a:ea typeface="仿宋" panose="02010609060101010101" charset="-122"/>
              </a:rPr>
              <a:t>实名登记小程序</a:t>
            </a:r>
            <a:r>
              <a:rPr lang="en-US" altLang="zh-CN" sz="1200" b="0">
                <a:latin typeface="仿宋" panose="02010609060101010101" charset="-122"/>
                <a:ea typeface="仿宋" panose="02010609060101010101" charset="-122"/>
              </a:rPr>
              <a:t>”</a:t>
            </a:r>
            <a:r>
              <a:rPr lang="zh-CN" altLang="en-US" sz="1200" b="0">
                <a:latin typeface="仿宋" panose="02010609060101010101" charset="-122"/>
                <a:ea typeface="仿宋" panose="02010609060101010101" charset="-122"/>
              </a:rPr>
              <a:t>历史记录中</a:t>
            </a:r>
            <a:r>
              <a:rPr lang="zh-CN" altLang="en-US" sz="1200" b="0">
                <a:latin typeface="仿宋" panose="02010609060101010101" charset="-122"/>
                <a:ea typeface="仿宋" panose="02010609060101010101" charset="-122"/>
              </a:rPr>
              <a:t>进行查看</a:t>
            </a:r>
            <a:endParaRPr lang="zh-CN" altLang="en-US" sz="1200" b="0">
              <a:latin typeface="仿宋" panose="02010609060101010101" charset="-122"/>
              <a:ea typeface="仿宋" panose="02010609060101010101" charset="-122"/>
            </a:endParaRPr>
          </a:p>
        </p:txBody>
      </p:sp>
      <p:sp>
        <p:nvSpPr>
          <p:cNvPr id="5" name="灯片编号占位符 3"/>
          <p:cNvSpPr>
            <a:spLocks noGrp="1"/>
          </p:cNvSpPr>
          <p:nvPr/>
        </p:nvSpPr>
        <p:spPr>
          <a:xfrm>
            <a:off x="11624343" y="6565872"/>
            <a:ext cx="340360" cy="184665"/>
          </a:xfrm>
          <a:prstGeom prst="rect">
            <a:avLst/>
          </a:prstGeom>
        </p:spPr>
        <p:txBody>
          <a:bodyPr wrap="square" lIns="0" tIns="0" rIns="0" bIns="0">
            <a:spAutoFit/>
          </a:bodyPr>
          <a:lstStyle>
            <a:lvl1pPr marL="0">
              <a:defRPr sz="1200" b="0" i="0">
                <a:solidFill>
                  <a:schemeClr val="tx1"/>
                </a:solidFill>
                <a:latin typeface="微软雅黑" panose="020B0503020204020204" charset="-122"/>
                <a:ea typeface="+mn-ea"/>
                <a:cs typeface="微软雅黑" panose="020B0503020204020204" charset="-122"/>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95250">
              <a:spcBef>
                <a:spcPts val="125"/>
              </a:spcBef>
            </a:pPr>
            <a:fld id="{81D60167-4931-47E6-BA6A-407CBD079E47}" type="slidenum">
              <a:rPr lang="en-US" altLang="zh-CN" smtClean="0"/>
            </a:fld>
            <a:endParaRPr lang="en-US" altLang="zh-CN" dirty="0"/>
          </a:p>
        </p:txBody>
      </p:sp>
      <p:grpSp>
        <p:nvGrpSpPr>
          <p:cNvPr id="23" name="组 130"/>
          <p:cNvGrpSpPr/>
          <p:nvPr userDrawn="1"/>
        </p:nvGrpSpPr>
        <p:grpSpPr>
          <a:xfrm>
            <a:off x="114935" y="262255"/>
            <a:ext cx="332740" cy="417830"/>
            <a:chOff x="239349" y="116632"/>
            <a:chExt cx="348596" cy="470253"/>
          </a:xfrm>
        </p:grpSpPr>
        <p:sp>
          <p:nvSpPr>
            <p:cNvPr id="24" name="Freeform 5"/>
            <p:cNvSpPr/>
            <p:nvPr/>
          </p:nvSpPr>
          <p:spPr bwMode="auto">
            <a:xfrm>
              <a:off x="243499" y="129656"/>
              <a:ext cx="209312" cy="212544"/>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00B0F0"/>
            </a:solidFill>
            <a:ln>
              <a:noFill/>
            </a:ln>
          </p:spPr>
          <p:txBody>
            <a:bodyPr vert="horz" wrap="square" lIns="91416" tIns="45708" rIns="91416" bIns="45708"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3200" b="0" i="0" u="none" strike="noStrike" kern="1200" cap="none" spc="0" normalizeH="0" baseline="0" noProof="0" dirty="0">
                <a:ln>
                  <a:noFill/>
                </a:ln>
                <a:solidFill>
                  <a:prstClr val="black"/>
                </a:solidFill>
                <a:effectLst/>
                <a:uLnTx/>
                <a:uFillTx/>
                <a:latin typeface="Arial" panose="020B0604020202020204"/>
                <a:ea typeface="微软雅黑" panose="020B0503020204020204" charset="-122"/>
                <a:cs typeface="+mn-cs"/>
              </a:endParaRPr>
            </a:p>
          </p:txBody>
        </p:sp>
        <p:sp>
          <p:nvSpPr>
            <p:cNvPr id="25" name="Freeform 6"/>
            <p:cNvSpPr/>
            <p:nvPr/>
          </p:nvSpPr>
          <p:spPr bwMode="auto">
            <a:xfrm>
              <a:off x="378633" y="255262"/>
              <a:ext cx="209312" cy="214117"/>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92D050"/>
            </a:solidFill>
            <a:ln>
              <a:noFill/>
            </a:ln>
          </p:spPr>
          <p:txBody>
            <a:bodyPr vert="horz" wrap="square" lIns="91416" tIns="45708" rIns="91416" bIns="45708"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3200" b="0" i="0" u="none" strike="noStrike" kern="1200" cap="none" spc="0" normalizeH="0" baseline="0" noProof="0" dirty="0">
                <a:ln>
                  <a:noFill/>
                </a:ln>
                <a:solidFill>
                  <a:prstClr val="black"/>
                </a:solidFill>
                <a:effectLst/>
                <a:uLnTx/>
                <a:uFillTx/>
                <a:latin typeface="Arial" panose="020B0604020202020204"/>
                <a:ea typeface="微软雅黑" panose="020B0503020204020204" charset="-122"/>
                <a:cs typeface="+mn-cs"/>
              </a:endParaRPr>
            </a:p>
          </p:txBody>
        </p:sp>
        <p:sp>
          <p:nvSpPr>
            <p:cNvPr id="26" name="Freeform 7"/>
            <p:cNvSpPr/>
            <p:nvPr/>
          </p:nvSpPr>
          <p:spPr bwMode="auto">
            <a:xfrm>
              <a:off x="239349" y="116632"/>
              <a:ext cx="207736" cy="212544"/>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2E91F7"/>
            </a:solidFill>
            <a:ln>
              <a:noFill/>
            </a:ln>
          </p:spPr>
          <p:txBody>
            <a:bodyPr vert="horz" wrap="square" lIns="91416" tIns="45708" rIns="91416" bIns="45708"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3200" b="0" i="0" u="none" strike="noStrike" kern="1200" cap="none" spc="0" normalizeH="0" baseline="0" noProof="0" dirty="0">
                <a:ln>
                  <a:noFill/>
                </a:ln>
                <a:solidFill>
                  <a:prstClr val="black"/>
                </a:solidFill>
                <a:effectLst/>
                <a:uLnTx/>
                <a:uFillTx/>
                <a:latin typeface="Arial" panose="020B0604020202020204"/>
                <a:ea typeface="微软雅黑" panose="020B0503020204020204" charset="-122"/>
                <a:cs typeface="+mn-cs"/>
              </a:endParaRPr>
            </a:p>
          </p:txBody>
        </p:sp>
        <p:sp>
          <p:nvSpPr>
            <p:cNvPr id="29" name="Freeform 7"/>
            <p:cNvSpPr/>
            <p:nvPr/>
          </p:nvSpPr>
          <p:spPr bwMode="auto">
            <a:xfrm>
              <a:off x="239349" y="374341"/>
              <a:ext cx="207736" cy="212544"/>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2E91F7"/>
            </a:solidFill>
            <a:ln>
              <a:noFill/>
            </a:ln>
          </p:spPr>
          <p:txBody>
            <a:bodyPr vert="horz" wrap="square" lIns="91416" tIns="45708" rIns="91416" bIns="45708"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3200" b="0" i="0" u="none" strike="noStrike" kern="1200" cap="none" spc="0" normalizeH="0" baseline="0" noProof="0" dirty="0">
                <a:ln>
                  <a:noFill/>
                </a:ln>
                <a:solidFill>
                  <a:prstClr val="black"/>
                </a:solidFill>
                <a:effectLst/>
                <a:uLnTx/>
                <a:uFillTx/>
                <a:latin typeface="Arial" panose="020B0604020202020204"/>
                <a:ea typeface="微软雅黑" panose="020B0503020204020204" charset="-122"/>
                <a:cs typeface="+mn-cs"/>
              </a:endParaRPr>
            </a:p>
          </p:txBody>
        </p:sp>
      </p:grpSp>
      <p:sp>
        <p:nvSpPr>
          <p:cNvPr id="30" name="矩形 3"/>
          <p:cNvSpPr/>
          <p:nvPr userDrawn="1"/>
        </p:nvSpPr>
        <p:spPr>
          <a:xfrm>
            <a:off x="565785" y="187960"/>
            <a:ext cx="8234045" cy="551180"/>
          </a:xfrm>
          <a:custGeom>
            <a:avLst/>
            <a:gdLst/>
            <a:ahLst/>
            <a:cxnLst/>
            <a:rect l="l" t="t" r="r" b="b"/>
            <a:pathLst>
              <a:path w="6207016" h="486000">
                <a:moveTo>
                  <a:pt x="0" y="0"/>
                </a:moveTo>
                <a:lnTo>
                  <a:pt x="35496" y="0"/>
                </a:lnTo>
                <a:lnTo>
                  <a:pt x="730349" y="0"/>
                </a:lnTo>
                <a:lnTo>
                  <a:pt x="765845" y="0"/>
                </a:lnTo>
                <a:lnTo>
                  <a:pt x="5441170" y="0"/>
                </a:lnTo>
                <a:lnTo>
                  <a:pt x="5476666" y="0"/>
                </a:lnTo>
                <a:lnTo>
                  <a:pt x="6171520" y="0"/>
                </a:lnTo>
                <a:lnTo>
                  <a:pt x="6207016" y="0"/>
                </a:lnTo>
                <a:lnTo>
                  <a:pt x="5923310" y="486000"/>
                </a:lnTo>
                <a:lnTo>
                  <a:pt x="5887814" y="486000"/>
                </a:lnTo>
                <a:lnTo>
                  <a:pt x="5192960" y="486000"/>
                </a:lnTo>
                <a:lnTo>
                  <a:pt x="5157464" y="486000"/>
                </a:lnTo>
                <a:lnTo>
                  <a:pt x="765845" y="486000"/>
                </a:lnTo>
                <a:lnTo>
                  <a:pt x="730349" y="486000"/>
                </a:lnTo>
                <a:lnTo>
                  <a:pt x="35496" y="486000"/>
                </a:lnTo>
                <a:lnTo>
                  <a:pt x="0" y="486000"/>
                </a:lnTo>
                <a:close/>
              </a:path>
            </a:pathLst>
          </a:custGeom>
          <a:solidFill>
            <a:srgbClr val="2E91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200" b="0"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cs typeface="+mn-cs"/>
            </a:endParaRPr>
          </a:p>
        </p:txBody>
      </p:sp>
      <p:sp>
        <p:nvSpPr>
          <p:cNvPr id="31" name="标题 1"/>
          <p:cNvSpPr txBox="1">
            <a:spLocks noChangeArrowheads="1"/>
          </p:cNvSpPr>
          <p:nvPr/>
        </p:nvSpPr>
        <p:spPr bwMode="auto">
          <a:xfrm>
            <a:off x="657225" y="247015"/>
            <a:ext cx="8333740" cy="4330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fontAlgn="base">
              <a:lnSpc>
                <a:spcPct val="90000"/>
              </a:lnSpc>
              <a:spcBef>
                <a:spcPct val="0"/>
              </a:spcBef>
              <a:spcAft>
                <a:spcPct val="0"/>
              </a:spcAft>
              <a:defRPr/>
            </a:pPr>
            <a:r>
              <a:rPr lang="zh-CN" altLang="en-US" sz="2400" b="1" dirty="0">
                <a:solidFill>
                  <a:srgbClr val="FFFF00"/>
                </a:solidFill>
                <a:latin typeface="微软雅黑" panose="020B0503020204020204" charset="-122"/>
                <a:ea typeface="微软雅黑" panose="020B0503020204020204" charset="-122"/>
                <a:cs typeface="微软雅黑" panose="020B0503020204020204" charset="-122"/>
                <a:sym typeface="+mn-ea"/>
              </a:rPr>
              <a:t>登记流程丨</a:t>
            </a:r>
            <a:r>
              <a:rPr lang="zh-CN" altLang="en-US" sz="2400" b="1" dirty="0">
                <a:solidFill>
                  <a:schemeClr val="bg1"/>
                </a:solidFill>
                <a:latin typeface="微软雅黑" panose="020B0503020204020204" charset="-122"/>
                <a:ea typeface="微软雅黑" panose="020B0503020204020204" charset="-122"/>
                <a:cs typeface="微软雅黑" panose="020B0503020204020204" charset="-122"/>
                <a:sym typeface="+mn-ea"/>
              </a:rPr>
              <a:t>搭载销售实名登记流程</a:t>
            </a:r>
            <a:r>
              <a:rPr lang="en-US" altLang="zh-CN" sz="2400" b="1" dirty="0">
                <a:solidFill>
                  <a:schemeClr val="bg1"/>
                </a:solidFill>
                <a:latin typeface="微软雅黑" panose="020B0503020204020204" charset="-122"/>
                <a:ea typeface="微软雅黑" panose="020B0503020204020204" charset="-122"/>
                <a:cs typeface="微软雅黑" panose="020B0503020204020204" charset="-122"/>
                <a:sym typeface="+mn-ea"/>
              </a:rPr>
              <a:t> - </a:t>
            </a:r>
            <a:r>
              <a:rPr lang="zh-CN" altLang="en-US" sz="2400" b="1" dirty="0">
                <a:solidFill>
                  <a:schemeClr val="bg1"/>
                </a:solidFill>
                <a:latin typeface="微软雅黑" panose="020B0503020204020204" charset="-122"/>
                <a:ea typeface="微软雅黑" panose="020B0503020204020204" charset="-122"/>
                <a:cs typeface="微软雅黑" panose="020B0503020204020204" charset="-122"/>
                <a:sym typeface="+mn-ea"/>
              </a:rPr>
              <a:t>个人</a:t>
            </a:r>
            <a:r>
              <a:rPr lang="zh-CN" altLang="en-US" sz="2400" b="1" dirty="0">
                <a:solidFill>
                  <a:schemeClr val="bg1"/>
                </a:solidFill>
                <a:latin typeface="微软雅黑" panose="020B0503020204020204" charset="-122"/>
                <a:ea typeface="微软雅黑" panose="020B0503020204020204" charset="-122"/>
                <a:cs typeface="微软雅黑" panose="020B0503020204020204" charset="-122"/>
                <a:sym typeface="+mn-ea"/>
              </a:rPr>
              <a:t>用户</a:t>
            </a:r>
            <a:endParaRPr lang="zh-CN" altLang="en-US" sz="2400" b="1" dirty="0">
              <a:solidFill>
                <a:schemeClr val="bg1"/>
              </a:solidFill>
              <a:latin typeface="微软雅黑" panose="020B0503020204020204" charset="-122"/>
              <a:ea typeface="微软雅黑" panose="020B0503020204020204" charset="-122"/>
              <a:cs typeface="微软雅黑" panose="020B0503020204020204" charset="-122"/>
              <a:sym typeface="+mn-ea"/>
            </a:endParaRPr>
          </a:p>
        </p:txBody>
      </p:sp>
      <p:sp>
        <p:nvSpPr>
          <p:cNvPr id="7" name="文本框 6"/>
          <p:cNvSpPr txBox="1"/>
          <p:nvPr/>
        </p:nvSpPr>
        <p:spPr>
          <a:xfrm>
            <a:off x="918210" y="1725295"/>
            <a:ext cx="5080000" cy="368300"/>
          </a:xfrm>
          <a:prstGeom prst="rect">
            <a:avLst/>
          </a:prstGeom>
          <a:noFill/>
          <a:ln w="9525">
            <a:noFill/>
          </a:ln>
        </p:spPr>
        <p:txBody>
          <a:bodyPr>
            <a:spAutoFit/>
          </a:bodyPr>
          <a:p>
            <a:pPr indent="0"/>
            <a:endParaRPr lang="zh-CN" altLang="en-US"/>
          </a:p>
        </p:txBody>
      </p:sp>
      <p:sp>
        <p:nvSpPr>
          <p:cNvPr id="9" name="文本框 8"/>
          <p:cNvSpPr txBox="1"/>
          <p:nvPr/>
        </p:nvSpPr>
        <p:spPr>
          <a:xfrm>
            <a:off x="835660" y="1012825"/>
            <a:ext cx="3109595" cy="275590"/>
          </a:xfrm>
          <a:prstGeom prst="rect">
            <a:avLst/>
          </a:prstGeom>
          <a:noFill/>
        </p:spPr>
        <p:txBody>
          <a:bodyPr wrap="square" rtlCol="0">
            <a:spAutoFit/>
          </a:bodyPr>
          <a:p>
            <a:r>
              <a:rPr lang="en-US" altLang="zh-CN" sz="1200" b="1" dirty="0">
                <a:solidFill>
                  <a:schemeClr val="tx1"/>
                </a:solidFill>
                <a:latin typeface="微软雅黑" panose="020B0503020204020204" charset="-122"/>
                <a:ea typeface="微软雅黑" panose="020B0503020204020204" charset="-122"/>
                <a:cs typeface="微软雅黑" panose="020B0503020204020204" charset="-122"/>
                <a:sym typeface="+mn-ea"/>
              </a:rPr>
              <a:t>7</a:t>
            </a:r>
            <a:r>
              <a:rPr lang="zh-CN" altLang="en-US" sz="1200" b="1" dirty="0">
                <a:solidFill>
                  <a:schemeClr val="tx1"/>
                </a:solidFill>
                <a:latin typeface="微软雅黑" panose="020B0503020204020204" charset="-122"/>
                <a:ea typeface="微软雅黑" panose="020B0503020204020204" charset="-122"/>
                <a:cs typeface="微软雅黑" panose="020B0503020204020204" charset="-122"/>
                <a:sym typeface="+mn-ea"/>
              </a:rPr>
              <a:t>、活体视频提交成功后，上传视频</a:t>
            </a:r>
            <a:endParaRPr lang="zh-CN" altLang="en-US" sz="1200" b="1" dirty="0">
              <a:solidFill>
                <a:schemeClr val="tx1"/>
              </a:solidFill>
              <a:latin typeface="微软雅黑" panose="020B0503020204020204" charset="-122"/>
              <a:ea typeface="微软雅黑" panose="020B0503020204020204" charset="-122"/>
              <a:cs typeface="微软雅黑" panose="020B0503020204020204" charset="-122"/>
              <a:sym typeface="+mn-ea"/>
            </a:endParaRPr>
          </a:p>
        </p:txBody>
      </p:sp>
      <p:sp>
        <p:nvSpPr>
          <p:cNvPr id="10" name="文本框 9"/>
          <p:cNvSpPr txBox="1"/>
          <p:nvPr/>
        </p:nvSpPr>
        <p:spPr>
          <a:xfrm>
            <a:off x="4478020" y="1012825"/>
            <a:ext cx="3109595" cy="275590"/>
          </a:xfrm>
          <a:prstGeom prst="rect">
            <a:avLst/>
          </a:prstGeom>
          <a:noFill/>
        </p:spPr>
        <p:txBody>
          <a:bodyPr wrap="square" rtlCol="0">
            <a:spAutoFit/>
          </a:bodyPr>
          <a:p>
            <a:r>
              <a:rPr lang="en-US" altLang="zh-CN" sz="1200" b="1" dirty="0">
                <a:solidFill>
                  <a:schemeClr val="tx1"/>
                </a:solidFill>
                <a:latin typeface="微软雅黑" panose="020B0503020204020204" charset="-122"/>
                <a:ea typeface="微软雅黑" panose="020B0503020204020204" charset="-122"/>
                <a:cs typeface="微软雅黑" panose="020B0503020204020204" charset="-122"/>
                <a:sym typeface="+mn-ea"/>
              </a:rPr>
              <a:t>8</a:t>
            </a:r>
            <a:r>
              <a:rPr lang="zh-CN" altLang="en-US" sz="1200" b="1" dirty="0">
                <a:solidFill>
                  <a:schemeClr val="tx1"/>
                </a:solidFill>
                <a:latin typeface="微软雅黑" panose="020B0503020204020204" charset="-122"/>
                <a:ea typeface="微软雅黑" panose="020B0503020204020204" charset="-122"/>
                <a:cs typeface="微软雅黑" panose="020B0503020204020204" charset="-122"/>
                <a:sym typeface="+mn-ea"/>
              </a:rPr>
              <a:t>、提示资料提交成功，点击返回</a:t>
            </a:r>
            <a:endParaRPr lang="zh-CN" altLang="en-US" sz="1200" b="1" dirty="0">
              <a:solidFill>
                <a:schemeClr val="tx1"/>
              </a:solidFill>
              <a:latin typeface="微软雅黑" panose="020B0503020204020204" charset="-122"/>
              <a:ea typeface="微软雅黑" panose="020B0503020204020204" charset="-122"/>
              <a:cs typeface="微软雅黑" panose="020B0503020204020204" charset="-122"/>
              <a:sym typeface="+mn-ea"/>
            </a:endParaRPr>
          </a:p>
        </p:txBody>
      </p:sp>
      <p:sp>
        <p:nvSpPr>
          <p:cNvPr id="15" name="文本框 14"/>
          <p:cNvSpPr txBox="1"/>
          <p:nvPr/>
        </p:nvSpPr>
        <p:spPr>
          <a:xfrm>
            <a:off x="8465185" y="1066165"/>
            <a:ext cx="3109595" cy="275590"/>
          </a:xfrm>
          <a:prstGeom prst="rect">
            <a:avLst/>
          </a:prstGeom>
          <a:noFill/>
        </p:spPr>
        <p:txBody>
          <a:bodyPr wrap="square" rtlCol="0">
            <a:spAutoFit/>
          </a:bodyPr>
          <a:p>
            <a:r>
              <a:rPr lang="en-US" altLang="zh-CN" sz="1200" b="1" dirty="0">
                <a:solidFill>
                  <a:schemeClr val="tx1"/>
                </a:solidFill>
                <a:latin typeface="微软雅黑" panose="020B0503020204020204" charset="-122"/>
                <a:ea typeface="微软雅黑" panose="020B0503020204020204" charset="-122"/>
                <a:cs typeface="微软雅黑" panose="020B0503020204020204" charset="-122"/>
                <a:sym typeface="+mn-ea"/>
              </a:rPr>
              <a:t>9</a:t>
            </a:r>
            <a:r>
              <a:rPr lang="zh-CN" altLang="en-US" sz="1200" b="1" dirty="0">
                <a:solidFill>
                  <a:schemeClr val="tx1"/>
                </a:solidFill>
                <a:latin typeface="微软雅黑" panose="020B0503020204020204" charset="-122"/>
                <a:ea typeface="微软雅黑" panose="020B0503020204020204" charset="-122"/>
                <a:cs typeface="微软雅黑" panose="020B0503020204020204" charset="-122"/>
                <a:sym typeface="+mn-ea"/>
              </a:rPr>
              <a:t>、可返回实名登记小程序进行进度查询</a:t>
            </a:r>
            <a:r>
              <a:rPr lang="en-US" altLang="zh-CN" sz="1200" b="1" dirty="0">
                <a:solidFill>
                  <a:schemeClr val="tx1"/>
                </a:solidFill>
                <a:latin typeface="微软雅黑" panose="020B0503020204020204" charset="-122"/>
                <a:ea typeface="微软雅黑" panose="020B0503020204020204" charset="-122"/>
                <a:cs typeface="微软雅黑" panose="020B0503020204020204" charset="-122"/>
                <a:sym typeface="+mn-ea"/>
              </a:rPr>
              <a:t>   </a:t>
            </a:r>
            <a:endParaRPr lang="en-US" altLang="zh-CN" sz="1200" b="1" dirty="0">
              <a:solidFill>
                <a:schemeClr val="tx1"/>
              </a:solidFill>
              <a:latin typeface="微软雅黑" panose="020B0503020204020204" charset="-122"/>
              <a:ea typeface="微软雅黑" panose="020B0503020204020204" charset="-122"/>
              <a:cs typeface="微软雅黑" panose="020B0503020204020204" charset="-122"/>
              <a:sym typeface="+mn-ea"/>
            </a:endParaRPr>
          </a:p>
        </p:txBody>
      </p:sp>
      <p:pic>
        <p:nvPicPr>
          <p:cNvPr id="39" name="图片 39" descr="温馨提示 (1)"/>
          <p:cNvPicPr>
            <a:picLocks noChangeAspect="1"/>
          </p:cNvPicPr>
          <p:nvPr/>
        </p:nvPicPr>
        <p:blipFill>
          <a:blip r:embed="rId1"/>
          <a:stretch>
            <a:fillRect/>
          </a:stretch>
        </p:blipFill>
        <p:spPr>
          <a:xfrm>
            <a:off x="8531225" y="5993130"/>
            <a:ext cx="215900" cy="205740"/>
          </a:xfrm>
          <a:prstGeom prst="rect">
            <a:avLst/>
          </a:prstGeom>
        </p:spPr>
      </p:pic>
      <p:pic>
        <p:nvPicPr>
          <p:cNvPr id="8" name="图片 24" descr="Screenshot_2024-08-27-14-25-32-43_e39d2c7de19156b0683cd93e8735f348"/>
          <p:cNvPicPr>
            <a:picLocks noChangeAspect="1"/>
          </p:cNvPicPr>
          <p:nvPr/>
        </p:nvPicPr>
        <p:blipFill>
          <a:blip r:embed="rId2"/>
          <a:srcRect t="4948" b="50836"/>
          <a:stretch>
            <a:fillRect/>
          </a:stretch>
        </p:blipFill>
        <p:spPr>
          <a:xfrm>
            <a:off x="657225" y="1915160"/>
            <a:ext cx="2816225" cy="2787650"/>
          </a:xfrm>
          <a:prstGeom prst="rect">
            <a:avLst/>
          </a:prstGeom>
        </p:spPr>
      </p:pic>
      <p:pic>
        <p:nvPicPr>
          <p:cNvPr id="32" name="图片 32" descr="Screenshot_2024-08-28-14-31-54-46_e39d2c7de19156b0683cd93e8735f348"/>
          <p:cNvPicPr>
            <a:picLocks noChangeAspect="1"/>
          </p:cNvPicPr>
          <p:nvPr/>
        </p:nvPicPr>
        <p:blipFill>
          <a:blip r:embed="rId3"/>
          <a:srcRect t="5445" b="31481"/>
          <a:stretch>
            <a:fillRect/>
          </a:stretch>
        </p:blipFill>
        <p:spPr>
          <a:xfrm>
            <a:off x="4551680" y="1489075"/>
            <a:ext cx="2785745" cy="3930650"/>
          </a:xfrm>
          <a:prstGeom prst="rect">
            <a:avLst/>
          </a:prstGeom>
        </p:spPr>
      </p:pic>
      <p:pic>
        <p:nvPicPr>
          <p:cNvPr id="33" name="图片 33" descr="Screenshot_2024-08-28-14-36-03-49_e39d2c7de19156b0683cd93e8735f348"/>
          <p:cNvPicPr>
            <a:picLocks noChangeAspect="1"/>
          </p:cNvPicPr>
          <p:nvPr/>
        </p:nvPicPr>
        <p:blipFill>
          <a:blip r:embed="rId4"/>
          <a:srcRect l="4741" t="39343" r="4994" b="39197"/>
          <a:stretch>
            <a:fillRect/>
          </a:stretch>
        </p:blipFill>
        <p:spPr>
          <a:xfrm>
            <a:off x="8397875" y="2018030"/>
            <a:ext cx="3343275" cy="177673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 name="文本框 7"/>
          <p:cNvSpPr txBox="1"/>
          <p:nvPr/>
        </p:nvSpPr>
        <p:spPr>
          <a:xfrm>
            <a:off x="318770" y="1418590"/>
            <a:ext cx="5467985" cy="1612900"/>
          </a:xfrm>
          <a:prstGeom prst="rect">
            <a:avLst/>
          </a:prstGeom>
          <a:noFill/>
        </p:spPr>
        <p:txBody>
          <a:bodyPr wrap="square" rtlCol="0">
            <a:noAutofit/>
          </a:bodyPr>
          <a:p>
            <a:pPr indent="0" algn="ctr">
              <a:lnSpc>
                <a:spcPct val="150000"/>
              </a:lnSpc>
              <a:buFont typeface="Arial" panose="020B0604020202020204" pitchFamily="34" charset="0"/>
              <a:buNone/>
            </a:pPr>
            <a:r>
              <a:rPr lang="zh-CN" altLang="en-US" sz="1200" b="1" dirty="0">
                <a:solidFill>
                  <a:srgbClr val="008CFF"/>
                </a:solidFill>
                <a:latin typeface="微软雅黑" panose="020B0503020204020204" charset="-122"/>
                <a:ea typeface="微软雅黑" panose="020B0503020204020204" charset="-122"/>
                <a:cs typeface="微软雅黑" panose="020B0503020204020204" charset="-122"/>
                <a:sym typeface="+mn-ea"/>
              </a:rPr>
              <a:t>小程序进入的</a:t>
            </a:r>
            <a:r>
              <a:rPr lang="zh-CN" altLang="en-US" sz="1200" b="1" dirty="0">
                <a:solidFill>
                  <a:srgbClr val="008CFF"/>
                </a:solidFill>
                <a:latin typeface="微软雅黑" panose="020B0503020204020204" charset="-122"/>
                <a:ea typeface="微软雅黑" panose="020B0503020204020204" charset="-122"/>
                <a:cs typeface="微软雅黑" panose="020B0503020204020204" charset="-122"/>
                <a:sym typeface="+mn-ea"/>
              </a:rPr>
              <a:t>方式</a:t>
            </a:r>
            <a:endParaRPr lang="zh-CN" altLang="en-US" sz="1200" b="1" dirty="0">
              <a:solidFill>
                <a:srgbClr val="008CFF"/>
              </a:solidFill>
              <a:latin typeface="微软雅黑" panose="020B0503020204020204" charset="-122"/>
              <a:ea typeface="微软雅黑" panose="020B0503020204020204" charset="-122"/>
              <a:cs typeface="微软雅黑" panose="020B0503020204020204" charset="-122"/>
              <a:sym typeface="+mn-ea"/>
            </a:endParaRPr>
          </a:p>
          <a:p>
            <a:pPr indent="0">
              <a:lnSpc>
                <a:spcPct val="150000"/>
              </a:lnSpc>
              <a:buFont typeface="Arial" panose="020B0604020202020204" pitchFamily="34" charset="0"/>
              <a:buNone/>
            </a:pPr>
            <a:r>
              <a:rPr lang="en-US" altLang="zh-CN" sz="1200" b="1">
                <a:solidFill>
                  <a:srgbClr val="000000"/>
                </a:solidFill>
                <a:latin typeface="微软雅黑" panose="020B0503020204020204" charset="-122"/>
                <a:ea typeface="微软雅黑" panose="020B0503020204020204" charset="-122"/>
                <a:cs typeface="微软雅黑" panose="020B0503020204020204" charset="-122"/>
                <a:sym typeface="+mn-ea"/>
              </a:rPr>
              <a:t>1</a:t>
            </a:r>
            <a:r>
              <a:rPr lang="zh-CN" altLang="en-US" sz="1200" b="1">
                <a:solidFill>
                  <a:srgbClr val="000000"/>
                </a:solidFill>
                <a:latin typeface="微软雅黑" panose="020B0503020204020204" charset="-122"/>
                <a:ea typeface="微软雅黑" panose="020B0503020204020204" charset="-122"/>
                <a:cs typeface="微软雅黑" panose="020B0503020204020204" charset="-122"/>
                <a:sym typeface="+mn-ea"/>
              </a:rPr>
              <a:t>、</a:t>
            </a:r>
            <a:r>
              <a:rPr lang="zh-CN" sz="1200" b="1">
                <a:solidFill>
                  <a:srgbClr val="000000"/>
                </a:solidFill>
                <a:latin typeface="微软雅黑" panose="020B0503020204020204" charset="-122"/>
                <a:ea typeface="微软雅黑" panose="020B0503020204020204" charset="-122"/>
                <a:cs typeface="微软雅黑" panose="020B0503020204020204" charset="-122"/>
                <a:sym typeface="+mn-ea"/>
              </a:rPr>
              <a:t>微信公众号打开</a:t>
            </a:r>
            <a:r>
              <a:rPr lang="zh-CN" sz="1200">
                <a:solidFill>
                  <a:srgbClr val="000000"/>
                </a:solidFill>
                <a:latin typeface="微软雅黑" panose="020B0503020204020204" charset="-122"/>
                <a:ea typeface="微软雅黑" panose="020B0503020204020204" charset="-122"/>
                <a:cs typeface="微软雅黑" panose="020B0503020204020204" charset="-122"/>
                <a:sym typeface="+mn-ea"/>
              </a:rPr>
              <a:t>（</a:t>
            </a:r>
            <a:r>
              <a:rPr lang="en-US" sz="1200">
                <a:solidFill>
                  <a:srgbClr val="000000"/>
                </a:solidFill>
                <a:latin typeface="微软雅黑" panose="020B0503020204020204" charset="-122"/>
                <a:ea typeface="微软雅黑" panose="020B0503020204020204" charset="-122"/>
                <a:cs typeface="微软雅黑" panose="020B0503020204020204" charset="-122"/>
                <a:sym typeface="+mn-ea"/>
              </a:rPr>
              <a:t>1</a:t>
            </a:r>
            <a:r>
              <a:rPr lang="zh-CN" sz="1200">
                <a:solidFill>
                  <a:srgbClr val="000000"/>
                </a:solidFill>
                <a:latin typeface="微软雅黑" panose="020B0503020204020204" charset="-122"/>
                <a:ea typeface="微软雅黑" panose="020B0503020204020204" charset="-122"/>
                <a:cs typeface="微软雅黑" panose="020B0503020204020204" charset="-122"/>
                <a:sym typeface="+mn-ea"/>
              </a:rPr>
              <a:t>）在微信中搜索“中移物联网”，进入中移物联网公众号。 （</a:t>
            </a:r>
            <a:r>
              <a:rPr lang="en-US" sz="1200">
                <a:solidFill>
                  <a:srgbClr val="000000"/>
                </a:solidFill>
                <a:latin typeface="微软雅黑" panose="020B0503020204020204" charset="-122"/>
                <a:ea typeface="微软雅黑" panose="020B0503020204020204" charset="-122"/>
                <a:cs typeface="微软雅黑" panose="020B0503020204020204" charset="-122"/>
                <a:sym typeface="+mn-ea"/>
              </a:rPr>
              <a:t>2</a:t>
            </a:r>
            <a:r>
              <a:rPr lang="zh-CN" sz="1200">
                <a:solidFill>
                  <a:srgbClr val="000000"/>
                </a:solidFill>
                <a:latin typeface="微软雅黑" panose="020B0503020204020204" charset="-122"/>
                <a:ea typeface="微软雅黑" panose="020B0503020204020204" charset="-122"/>
                <a:cs typeface="微软雅黑" panose="020B0503020204020204" charset="-122"/>
                <a:sym typeface="+mn-ea"/>
              </a:rPr>
              <a:t>）在底排的菜单中，点击“物联卡</a:t>
            </a:r>
            <a:r>
              <a:rPr lang="en-US" sz="1200">
                <a:solidFill>
                  <a:srgbClr val="000000"/>
                </a:solidFill>
                <a:latin typeface="微软雅黑" panose="020B0503020204020204" charset="-122"/>
                <a:ea typeface="微软雅黑" panose="020B0503020204020204" charset="-122"/>
                <a:cs typeface="微软雅黑" panose="020B0503020204020204" charset="-122"/>
                <a:sym typeface="+mn-ea"/>
              </a:rPr>
              <a:t>-</a:t>
            </a:r>
            <a:r>
              <a:rPr lang="zh-CN" sz="1200">
                <a:solidFill>
                  <a:srgbClr val="000000"/>
                </a:solidFill>
                <a:latin typeface="微软雅黑" panose="020B0503020204020204" charset="-122"/>
                <a:ea typeface="微软雅黑" panose="020B0503020204020204" charset="-122"/>
                <a:cs typeface="微软雅黑" panose="020B0503020204020204" charset="-122"/>
                <a:sym typeface="+mn-ea"/>
              </a:rPr>
              <a:t>实名登记”，即可打开“中移物联卡实名登 记”小程序。</a:t>
            </a:r>
            <a:endParaRPr lang="zh-CN" sz="1200">
              <a:solidFill>
                <a:srgbClr val="000000"/>
              </a:solidFill>
              <a:latin typeface="微软雅黑" panose="020B0503020204020204" charset="-122"/>
              <a:ea typeface="微软雅黑" panose="020B0503020204020204" charset="-122"/>
              <a:cs typeface="微软雅黑" panose="020B0503020204020204" charset="-122"/>
              <a:sym typeface="+mn-ea"/>
            </a:endParaRPr>
          </a:p>
          <a:p>
            <a:pPr indent="0">
              <a:lnSpc>
                <a:spcPct val="150000"/>
              </a:lnSpc>
              <a:buFont typeface="Arial" panose="020B0604020202020204" pitchFamily="34" charset="0"/>
              <a:buNone/>
            </a:pPr>
            <a:endParaRPr lang="zh-CN" altLang="en-US" sz="1200">
              <a:solidFill>
                <a:srgbClr val="000000"/>
              </a:solidFill>
              <a:latin typeface="微软雅黑" panose="020B0503020204020204" charset="-122"/>
              <a:ea typeface="微软雅黑" panose="020B0503020204020204" charset="-122"/>
              <a:cs typeface="微软雅黑" panose="020B0503020204020204" charset="-122"/>
              <a:sym typeface="+mn-ea"/>
            </a:endParaRPr>
          </a:p>
          <a:p>
            <a:pPr indent="0">
              <a:lnSpc>
                <a:spcPct val="150000"/>
              </a:lnSpc>
              <a:buFont typeface="Arial" panose="020B0604020202020204" pitchFamily="34" charset="0"/>
              <a:buNone/>
            </a:pPr>
            <a:endParaRPr lang="zh-CN" altLang="en-US" sz="1200">
              <a:solidFill>
                <a:srgbClr val="000000"/>
              </a:solidFill>
              <a:latin typeface="微软雅黑" panose="020B0503020204020204" charset="-122"/>
              <a:ea typeface="微软雅黑" panose="020B0503020204020204" charset="-122"/>
              <a:cs typeface="微软雅黑" panose="020B0503020204020204" charset="-122"/>
              <a:sym typeface="+mn-ea"/>
            </a:endParaRPr>
          </a:p>
          <a:p>
            <a:pPr indent="0">
              <a:lnSpc>
                <a:spcPct val="150000"/>
              </a:lnSpc>
              <a:buFont typeface="Arial" panose="020B0604020202020204" pitchFamily="34" charset="0"/>
              <a:buNone/>
            </a:pPr>
            <a:endParaRPr lang="zh-CN" altLang="en-US" sz="1200">
              <a:solidFill>
                <a:srgbClr val="000000"/>
              </a:solidFill>
              <a:latin typeface="微软雅黑" panose="020B0503020204020204" charset="-122"/>
              <a:ea typeface="微软雅黑" panose="020B0503020204020204" charset="-122"/>
              <a:cs typeface="微软雅黑" panose="020B0503020204020204" charset="-122"/>
              <a:sym typeface="+mn-ea"/>
            </a:endParaRPr>
          </a:p>
          <a:p>
            <a:pPr indent="0">
              <a:lnSpc>
                <a:spcPct val="150000"/>
              </a:lnSpc>
              <a:buFont typeface="Arial" panose="020B0604020202020204" pitchFamily="34" charset="0"/>
              <a:buNone/>
            </a:pPr>
            <a:r>
              <a:rPr lang="en-US" altLang="zh-CN" sz="1200" b="1">
                <a:latin typeface="微软雅黑" panose="020B0503020204020204" charset="-122"/>
                <a:ea typeface="微软雅黑" panose="020B0503020204020204" charset="-122"/>
                <a:cs typeface="微软雅黑" panose="020B0503020204020204" charset="-122"/>
              </a:rPr>
              <a:t>2</a:t>
            </a:r>
            <a:r>
              <a:rPr lang="zh-CN" altLang="en-US" sz="1200" b="1">
                <a:latin typeface="微软雅黑" panose="020B0503020204020204" charset="-122"/>
                <a:ea typeface="微软雅黑" panose="020B0503020204020204" charset="-122"/>
                <a:cs typeface="微软雅黑" panose="020B0503020204020204" charset="-122"/>
              </a:rPr>
              <a:t>、识别二维码</a:t>
            </a:r>
            <a:r>
              <a:rPr lang="zh-CN" altLang="en-US" sz="1200" b="1">
                <a:latin typeface="微软雅黑" panose="020B0503020204020204" charset="-122"/>
                <a:ea typeface="微软雅黑" panose="020B0503020204020204" charset="-122"/>
                <a:cs typeface="微软雅黑" panose="020B0503020204020204" charset="-122"/>
              </a:rPr>
              <a:t>打开</a:t>
            </a:r>
            <a:endParaRPr lang="zh-CN" altLang="en-US" sz="1200" b="1">
              <a:latin typeface="微软雅黑" panose="020B0503020204020204" charset="-122"/>
              <a:ea typeface="微软雅黑" panose="020B0503020204020204" charset="-122"/>
              <a:cs typeface="微软雅黑" panose="020B0503020204020204" charset="-122"/>
            </a:endParaRPr>
          </a:p>
          <a:p>
            <a:pPr indent="0">
              <a:lnSpc>
                <a:spcPct val="150000"/>
              </a:lnSpc>
              <a:buFont typeface="Arial" panose="020B0604020202020204" pitchFamily="34" charset="0"/>
              <a:buNone/>
            </a:pPr>
            <a:r>
              <a:rPr lang="zh-CN" altLang="en-US" sz="1200">
                <a:latin typeface="微软雅黑" panose="020B0503020204020204" charset="-122"/>
                <a:ea typeface="微软雅黑" panose="020B0503020204020204" charset="-122"/>
                <a:cs typeface="微软雅黑" panose="020B0503020204020204" charset="-122"/>
              </a:rPr>
              <a:t>可在微信中，识别以下二维码，快速打开实名登记小程序。</a:t>
            </a:r>
            <a:endParaRPr lang="zh-CN" altLang="en-US" sz="1200">
              <a:latin typeface="微软雅黑" panose="020B0503020204020204" charset="-122"/>
              <a:ea typeface="微软雅黑" panose="020B0503020204020204" charset="-122"/>
              <a:cs typeface="微软雅黑" panose="020B0503020204020204" charset="-122"/>
            </a:endParaRPr>
          </a:p>
          <a:p>
            <a:pPr indent="0">
              <a:lnSpc>
                <a:spcPct val="150000"/>
              </a:lnSpc>
              <a:buFont typeface="Arial" panose="020B0604020202020204" pitchFamily="34" charset="0"/>
              <a:buNone/>
            </a:pPr>
            <a:endParaRPr lang="zh-CN" altLang="en-US" sz="1200" dirty="0">
              <a:latin typeface="微软雅黑" panose="020B0503020204020204" charset="-122"/>
              <a:ea typeface="微软雅黑" panose="020B0503020204020204" charset="-122"/>
              <a:cs typeface="微软雅黑" panose="020B0503020204020204" charset="-122"/>
              <a:sym typeface="+mn-ea"/>
            </a:endParaRPr>
          </a:p>
          <a:p>
            <a:pPr indent="0">
              <a:lnSpc>
                <a:spcPct val="150000"/>
              </a:lnSpc>
              <a:buFont typeface="Arial" panose="020B0604020202020204" pitchFamily="34" charset="0"/>
              <a:buNone/>
            </a:pPr>
            <a:endParaRPr lang="zh-CN" altLang="en-US" sz="1200" dirty="0">
              <a:latin typeface="微软雅黑" panose="020B0503020204020204" charset="-122"/>
              <a:ea typeface="微软雅黑" panose="020B0503020204020204" charset="-122"/>
              <a:cs typeface="微软雅黑" panose="020B0503020204020204" charset="-122"/>
              <a:sym typeface="+mn-ea"/>
            </a:endParaRPr>
          </a:p>
        </p:txBody>
      </p:sp>
      <p:sp>
        <p:nvSpPr>
          <p:cNvPr id="9" name="灯片编号占位符 3"/>
          <p:cNvSpPr>
            <a:spLocks noGrp="1"/>
          </p:cNvSpPr>
          <p:nvPr/>
        </p:nvSpPr>
        <p:spPr>
          <a:xfrm>
            <a:off x="11624343" y="6565872"/>
            <a:ext cx="340360" cy="184665"/>
          </a:xfrm>
          <a:prstGeom prst="rect">
            <a:avLst/>
          </a:prstGeom>
        </p:spPr>
        <p:txBody>
          <a:bodyPr wrap="square" lIns="0" tIns="0" rIns="0" bIns="0">
            <a:spAutoFit/>
          </a:bodyPr>
          <a:lstStyle>
            <a:lvl1pPr marL="0">
              <a:defRPr sz="1200" b="0" i="0">
                <a:solidFill>
                  <a:schemeClr val="tx1"/>
                </a:solidFill>
                <a:latin typeface="微软雅黑" panose="020B0503020204020204" charset="-122"/>
                <a:ea typeface="+mn-ea"/>
                <a:cs typeface="微软雅黑" panose="020B0503020204020204" charset="-122"/>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95250">
              <a:spcBef>
                <a:spcPts val="125"/>
              </a:spcBef>
            </a:pPr>
            <a:fld id="{81D60167-4931-47E6-BA6A-407CBD079E47}" type="slidenum">
              <a:rPr lang="en-US" altLang="zh-CN" smtClean="0"/>
            </a:fld>
            <a:endParaRPr lang="en-US" altLang="zh-CN" dirty="0"/>
          </a:p>
        </p:txBody>
      </p:sp>
      <p:grpSp>
        <p:nvGrpSpPr>
          <p:cNvPr id="10" name="组 130"/>
          <p:cNvGrpSpPr/>
          <p:nvPr userDrawn="1"/>
        </p:nvGrpSpPr>
        <p:grpSpPr>
          <a:xfrm>
            <a:off x="114935" y="262255"/>
            <a:ext cx="332740" cy="417830"/>
            <a:chOff x="239349" y="116632"/>
            <a:chExt cx="348596" cy="470253"/>
          </a:xfrm>
        </p:grpSpPr>
        <p:sp>
          <p:nvSpPr>
            <p:cNvPr id="11" name="Freeform 5"/>
            <p:cNvSpPr/>
            <p:nvPr/>
          </p:nvSpPr>
          <p:spPr bwMode="auto">
            <a:xfrm>
              <a:off x="243499" y="129656"/>
              <a:ext cx="209312" cy="212544"/>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00B0F0"/>
            </a:solidFill>
            <a:ln>
              <a:noFill/>
            </a:ln>
          </p:spPr>
          <p:txBody>
            <a:bodyPr vert="horz" wrap="square" lIns="91416" tIns="45708" rIns="91416" bIns="45708"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3200" b="0" i="0" u="none" strike="noStrike" kern="1200" cap="none" spc="0" normalizeH="0" baseline="0" noProof="0" dirty="0">
                <a:ln>
                  <a:noFill/>
                </a:ln>
                <a:solidFill>
                  <a:prstClr val="black"/>
                </a:solidFill>
                <a:effectLst/>
                <a:uLnTx/>
                <a:uFillTx/>
                <a:latin typeface="Arial" panose="020B0604020202020204"/>
                <a:ea typeface="微软雅黑" panose="020B0503020204020204" charset="-122"/>
                <a:cs typeface="+mn-cs"/>
              </a:endParaRPr>
            </a:p>
          </p:txBody>
        </p:sp>
        <p:sp>
          <p:nvSpPr>
            <p:cNvPr id="12" name="Freeform 6"/>
            <p:cNvSpPr/>
            <p:nvPr/>
          </p:nvSpPr>
          <p:spPr bwMode="auto">
            <a:xfrm>
              <a:off x="378633" y="255262"/>
              <a:ext cx="209312" cy="214117"/>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92D050"/>
            </a:solidFill>
            <a:ln>
              <a:noFill/>
            </a:ln>
          </p:spPr>
          <p:txBody>
            <a:bodyPr vert="horz" wrap="square" lIns="91416" tIns="45708" rIns="91416" bIns="45708"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3200" b="0" i="0" u="none" strike="noStrike" kern="1200" cap="none" spc="0" normalizeH="0" baseline="0" noProof="0" dirty="0">
                <a:ln>
                  <a:noFill/>
                </a:ln>
                <a:solidFill>
                  <a:prstClr val="black"/>
                </a:solidFill>
                <a:effectLst/>
                <a:uLnTx/>
                <a:uFillTx/>
                <a:latin typeface="Arial" panose="020B0604020202020204"/>
                <a:ea typeface="微软雅黑" panose="020B0503020204020204" charset="-122"/>
                <a:cs typeface="+mn-cs"/>
              </a:endParaRPr>
            </a:p>
          </p:txBody>
        </p:sp>
        <p:sp>
          <p:nvSpPr>
            <p:cNvPr id="13" name="Freeform 7"/>
            <p:cNvSpPr/>
            <p:nvPr/>
          </p:nvSpPr>
          <p:spPr bwMode="auto">
            <a:xfrm>
              <a:off x="239349" y="116632"/>
              <a:ext cx="207736" cy="212544"/>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2E91F7"/>
            </a:solidFill>
            <a:ln>
              <a:noFill/>
            </a:ln>
          </p:spPr>
          <p:txBody>
            <a:bodyPr vert="horz" wrap="square" lIns="91416" tIns="45708" rIns="91416" bIns="45708"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3200" b="0" i="0" u="none" strike="noStrike" kern="1200" cap="none" spc="0" normalizeH="0" baseline="0" noProof="0" dirty="0">
                <a:ln>
                  <a:noFill/>
                </a:ln>
                <a:solidFill>
                  <a:prstClr val="black"/>
                </a:solidFill>
                <a:effectLst/>
                <a:uLnTx/>
                <a:uFillTx/>
                <a:latin typeface="Arial" panose="020B0604020202020204"/>
                <a:ea typeface="微软雅黑" panose="020B0503020204020204" charset="-122"/>
                <a:cs typeface="+mn-cs"/>
              </a:endParaRPr>
            </a:p>
          </p:txBody>
        </p:sp>
        <p:sp>
          <p:nvSpPr>
            <p:cNvPr id="14" name="Freeform 7"/>
            <p:cNvSpPr/>
            <p:nvPr/>
          </p:nvSpPr>
          <p:spPr bwMode="auto">
            <a:xfrm>
              <a:off x="239349" y="374341"/>
              <a:ext cx="207736" cy="212544"/>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2E91F7"/>
            </a:solidFill>
            <a:ln>
              <a:noFill/>
            </a:ln>
          </p:spPr>
          <p:txBody>
            <a:bodyPr vert="horz" wrap="square" lIns="91416" tIns="45708" rIns="91416" bIns="45708"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3200" b="0" i="0" u="none" strike="noStrike" kern="1200" cap="none" spc="0" normalizeH="0" baseline="0" noProof="0" dirty="0">
                <a:ln>
                  <a:noFill/>
                </a:ln>
                <a:solidFill>
                  <a:prstClr val="black"/>
                </a:solidFill>
                <a:effectLst/>
                <a:uLnTx/>
                <a:uFillTx/>
                <a:latin typeface="Arial" panose="020B0604020202020204"/>
                <a:ea typeface="微软雅黑" panose="020B0503020204020204" charset="-122"/>
                <a:cs typeface="+mn-cs"/>
              </a:endParaRPr>
            </a:p>
          </p:txBody>
        </p:sp>
      </p:grpSp>
      <p:sp>
        <p:nvSpPr>
          <p:cNvPr id="15" name="矩形 3"/>
          <p:cNvSpPr/>
          <p:nvPr userDrawn="1"/>
        </p:nvSpPr>
        <p:spPr>
          <a:xfrm>
            <a:off x="565785" y="187960"/>
            <a:ext cx="8234045" cy="551180"/>
          </a:xfrm>
          <a:custGeom>
            <a:avLst/>
            <a:gdLst/>
            <a:ahLst/>
            <a:cxnLst/>
            <a:rect l="l" t="t" r="r" b="b"/>
            <a:pathLst>
              <a:path w="6207016" h="486000">
                <a:moveTo>
                  <a:pt x="0" y="0"/>
                </a:moveTo>
                <a:lnTo>
                  <a:pt x="35496" y="0"/>
                </a:lnTo>
                <a:lnTo>
                  <a:pt x="730349" y="0"/>
                </a:lnTo>
                <a:lnTo>
                  <a:pt x="765845" y="0"/>
                </a:lnTo>
                <a:lnTo>
                  <a:pt x="5441170" y="0"/>
                </a:lnTo>
                <a:lnTo>
                  <a:pt x="5476666" y="0"/>
                </a:lnTo>
                <a:lnTo>
                  <a:pt x="6171520" y="0"/>
                </a:lnTo>
                <a:lnTo>
                  <a:pt x="6207016" y="0"/>
                </a:lnTo>
                <a:lnTo>
                  <a:pt x="5923310" y="486000"/>
                </a:lnTo>
                <a:lnTo>
                  <a:pt x="5887814" y="486000"/>
                </a:lnTo>
                <a:lnTo>
                  <a:pt x="5192960" y="486000"/>
                </a:lnTo>
                <a:lnTo>
                  <a:pt x="5157464" y="486000"/>
                </a:lnTo>
                <a:lnTo>
                  <a:pt x="765845" y="486000"/>
                </a:lnTo>
                <a:lnTo>
                  <a:pt x="730349" y="486000"/>
                </a:lnTo>
                <a:lnTo>
                  <a:pt x="35496" y="486000"/>
                </a:lnTo>
                <a:lnTo>
                  <a:pt x="0" y="486000"/>
                </a:lnTo>
                <a:close/>
              </a:path>
            </a:pathLst>
          </a:custGeom>
          <a:solidFill>
            <a:srgbClr val="2E91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200" b="0"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cs typeface="+mn-cs"/>
            </a:endParaRPr>
          </a:p>
        </p:txBody>
      </p:sp>
      <p:sp>
        <p:nvSpPr>
          <p:cNvPr id="16" name="标题 1"/>
          <p:cNvSpPr txBox="1">
            <a:spLocks noChangeArrowheads="1"/>
          </p:cNvSpPr>
          <p:nvPr/>
        </p:nvSpPr>
        <p:spPr bwMode="auto">
          <a:xfrm>
            <a:off x="657225" y="247015"/>
            <a:ext cx="8333740" cy="4330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fontAlgn="base">
              <a:lnSpc>
                <a:spcPct val="90000"/>
              </a:lnSpc>
              <a:spcBef>
                <a:spcPct val="0"/>
              </a:spcBef>
              <a:spcAft>
                <a:spcPct val="0"/>
              </a:spcAft>
              <a:defRPr/>
            </a:pPr>
            <a:r>
              <a:rPr lang="zh-CN" altLang="en-US" sz="2400" b="1" dirty="0">
                <a:solidFill>
                  <a:srgbClr val="FFFF00"/>
                </a:solidFill>
                <a:latin typeface="微软雅黑" panose="020B0503020204020204" charset="-122"/>
                <a:ea typeface="微软雅黑" panose="020B0503020204020204" charset="-122"/>
                <a:cs typeface="微软雅黑" panose="020B0503020204020204" charset="-122"/>
                <a:sym typeface="+mn-ea"/>
              </a:rPr>
              <a:t>登记流程丨</a:t>
            </a:r>
            <a:r>
              <a:rPr lang="zh-CN" altLang="en-US" sz="2400" b="1" dirty="0">
                <a:solidFill>
                  <a:schemeClr val="bg1"/>
                </a:solidFill>
                <a:latin typeface="微软雅黑" panose="020B0503020204020204" charset="-122"/>
                <a:ea typeface="微软雅黑" panose="020B0503020204020204" charset="-122"/>
                <a:cs typeface="微软雅黑" panose="020B0503020204020204" charset="-122"/>
                <a:sym typeface="+mn-ea"/>
              </a:rPr>
              <a:t>搭载销售实名登记流程</a:t>
            </a:r>
            <a:r>
              <a:rPr lang="en-US" altLang="zh-CN" sz="2400" b="1" dirty="0">
                <a:solidFill>
                  <a:schemeClr val="bg1"/>
                </a:solidFill>
                <a:latin typeface="微软雅黑" panose="020B0503020204020204" charset="-122"/>
                <a:ea typeface="微软雅黑" panose="020B0503020204020204" charset="-122"/>
                <a:cs typeface="微软雅黑" panose="020B0503020204020204" charset="-122"/>
                <a:sym typeface="+mn-ea"/>
              </a:rPr>
              <a:t> - </a:t>
            </a:r>
            <a:r>
              <a:rPr lang="zh-CN" altLang="en-US" sz="2400" b="1" dirty="0">
                <a:solidFill>
                  <a:schemeClr val="bg1"/>
                </a:solidFill>
                <a:latin typeface="微软雅黑" panose="020B0503020204020204" charset="-122"/>
                <a:ea typeface="微软雅黑" panose="020B0503020204020204" charset="-122"/>
                <a:cs typeface="微软雅黑" panose="020B0503020204020204" charset="-122"/>
                <a:sym typeface="+mn-ea"/>
              </a:rPr>
              <a:t>单位</a:t>
            </a:r>
            <a:r>
              <a:rPr lang="zh-CN" altLang="en-US" sz="2400" b="1" dirty="0">
                <a:solidFill>
                  <a:schemeClr val="bg1"/>
                </a:solidFill>
                <a:latin typeface="微软雅黑" panose="020B0503020204020204" charset="-122"/>
                <a:ea typeface="微软雅黑" panose="020B0503020204020204" charset="-122"/>
                <a:cs typeface="微软雅黑" panose="020B0503020204020204" charset="-122"/>
                <a:sym typeface="+mn-ea"/>
              </a:rPr>
              <a:t>用户</a:t>
            </a:r>
            <a:endParaRPr lang="zh-CN" altLang="en-US" sz="2400" b="1" dirty="0">
              <a:solidFill>
                <a:schemeClr val="bg1"/>
              </a:solidFill>
              <a:latin typeface="微软雅黑" panose="020B0503020204020204" charset="-122"/>
              <a:ea typeface="微软雅黑" panose="020B0503020204020204" charset="-122"/>
              <a:cs typeface="微软雅黑" panose="020B0503020204020204" charset="-122"/>
              <a:sym typeface="+mn-ea"/>
            </a:endParaRPr>
          </a:p>
        </p:txBody>
      </p:sp>
      <p:sp>
        <p:nvSpPr>
          <p:cNvPr id="17" name="文本框 16"/>
          <p:cNvSpPr txBox="1"/>
          <p:nvPr/>
        </p:nvSpPr>
        <p:spPr>
          <a:xfrm>
            <a:off x="1291590" y="0"/>
            <a:ext cx="309880" cy="299085"/>
          </a:xfrm>
          <a:prstGeom prst="rect">
            <a:avLst/>
          </a:prstGeom>
          <a:noFill/>
        </p:spPr>
        <p:txBody>
          <a:bodyPr wrap="none" rtlCol="0">
            <a:spAutoFit/>
          </a:bodyPr>
          <a:lstStyle/>
          <a:p>
            <a:pPr marR="0" indent="0" defTabSz="914400" fontAlgn="auto">
              <a:lnSpc>
                <a:spcPct val="100000"/>
              </a:lnSpc>
              <a:spcBef>
                <a:spcPts val="0"/>
              </a:spcBef>
              <a:spcAft>
                <a:spcPts val="0"/>
              </a:spcAft>
              <a:buClrTx/>
              <a:buSzTx/>
              <a:buFontTx/>
              <a:buNone/>
              <a:defRPr/>
            </a:pPr>
            <a:endParaRPr kumimoji="0" lang="zh-CN" altLang="en-US" b="0" i="0" kern="1200" cap="none" spc="0" normalizeH="0" baseline="0" noProof="0">
              <a:solidFill>
                <a:prstClr val="black"/>
              </a:solidFill>
              <a:latin typeface="Arial" panose="020B0604020202020204"/>
              <a:ea typeface="黑体" panose="02010609060101010101" charset="-122"/>
              <a:cs typeface="+mn-cs"/>
            </a:endParaRPr>
          </a:p>
        </p:txBody>
      </p:sp>
      <p:sp>
        <p:nvSpPr>
          <p:cNvPr id="18" name="矩形 17"/>
          <p:cNvSpPr/>
          <p:nvPr>
            <p:custDataLst>
              <p:tags r:id="rId1"/>
            </p:custDataLst>
          </p:nvPr>
        </p:nvSpPr>
        <p:spPr>
          <a:xfrm>
            <a:off x="247650" y="1068070"/>
            <a:ext cx="11343640" cy="300355"/>
          </a:xfrm>
          <a:prstGeom prst="rect">
            <a:avLst/>
          </a:prstGeom>
          <a:solidFill>
            <a:srgbClr val="2E91F7"/>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defRPr/>
            </a:pPr>
            <a:r>
              <a:rPr lang="zh-CN" altLang="en-US" sz="1400" b="1" noProof="0" dirty="0">
                <a:ln>
                  <a:noFill/>
                </a:ln>
                <a:solidFill>
                  <a:prstClr val="white"/>
                </a:solidFill>
                <a:effectLst/>
                <a:uLnTx/>
                <a:uFillTx/>
                <a:latin typeface="微软雅黑" panose="020B0503020204020204" charset="-122"/>
                <a:ea typeface="微软雅黑" panose="020B0503020204020204" charset="-122"/>
                <a:cs typeface="微软雅黑" panose="020B0503020204020204" charset="-122"/>
                <a:sym typeface="宋体" panose="02010600030101010101" pitchFamily="2" charset="-122"/>
              </a:rPr>
              <a:t>搭载销售</a:t>
            </a:r>
            <a:r>
              <a:rPr lang="zh-CN" altLang="en-US" sz="1400" b="1" noProof="0" dirty="0">
                <a:ln>
                  <a:noFill/>
                </a:ln>
                <a:solidFill>
                  <a:prstClr val="white"/>
                </a:solidFill>
                <a:effectLst/>
                <a:uLnTx/>
                <a:uFillTx/>
                <a:latin typeface="微软雅黑" panose="020B0503020204020204" charset="-122"/>
                <a:ea typeface="微软雅黑" panose="020B0503020204020204" charset="-122"/>
                <a:cs typeface="微软雅黑" panose="020B0503020204020204" charset="-122"/>
                <a:sym typeface="宋体" panose="02010600030101010101" pitchFamily="2" charset="-122"/>
              </a:rPr>
              <a:t>单位用户</a:t>
            </a:r>
            <a:r>
              <a:rPr lang="zh-CN" altLang="en-US" sz="1400" b="1" noProof="0" dirty="0">
                <a:ln>
                  <a:noFill/>
                </a:ln>
                <a:solidFill>
                  <a:prstClr val="white"/>
                </a:solidFill>
                <a:effectLst/>
                <a:uLnTx/>
                <a:uFillTx/>
                <a:latin typeface="微软雅黑" panose="020B0503020204020204" charset="-122"/>
                <a:ea typeface="微软雅黑" panose="020B0503020204020204" charset="-122"/>
                <a:cs typeface="微软雅黑" panose="020B0503020204020204" charset="-122"/>
                <a:sym typeface="宋体" panose="02010600030101010101" pitchFamily="2" charset="-122"/>
              </a:rPr>
              <a:t>实名登记</a:t>
            </a:r>
            <a:endParaRPr lang="zh-CN" altLang="en-US" sz="1400" b="1" noProof="0" dirty="0">
              <a:ln>
                <a:noFill/>
              </a:ln>
              <a:solidFill>
                <a:prstClr val="white"/>
              </a:solidFill>
              <a:effectLst/>
              <a:uLnTx/>
              <a:uFillTx/>
              <a:latin typeface="微软雅黑" panose="020B0503020204020204" charset="-122"/>
              <a:ea typeface="微软雅黑" panose="020B0503020204020204" charset="-122"/>
              <a:cs typeface="微软雅黑" panose="020B0503020204020204" charset="-122"/>
              <a:sym typeface="宋体" panose="02010600030101010101" pitchFamily="2" charset="-122"/>
            </a:endParaRPr>
          </a:p>
        </p:txBody>
      </p:sp>
      <p:pic>
        <p:nvPicPr>
          <p:cNvPr id="20" name="图片 1" descr="IMG_256"/>
          <p:cNvPicPr>
            <a:picLocks noChangeAspect="1"/>
          </p:cNvPicPr>
          <p:nvPr/>
        </p:nvPicPr>
        <p:blipFill>
          <a:blip r:embed="rId2"/>
          <a:stretch>
            <a:fillRect/>
          </a:stretch>
        </p:blipFill>
        <p:spPr>
          <a:xfrm>
            <a:off x="6133148" y="1553528"/>
            <a:ext cx="5457825" cy="1762125"/>
          </a:xfrm>
          <a:prstGeom prst="rect">
            <a:avLst/>
          </a:prstGeom>
          <a:noFill/>
          <a:ln w="9525">
            <a:noFill/>
          </a:ln>
        </p:spPr>
      </p:pic>
      <p:pic>
        <p:nvPicPr>
          <p:cNvPr id="22" name="图片 2" descr="IMG_256"/>
          <p:cNvPicPr>
            <a:picLocks noChangeAspect="1"/>
          </p:cNvPicPr>
          <p:nvPr/>
        </p:nvPicPr>
        <p:blipFill>
          <a:blip r:embed="rId3"/>
          <a:stretch>
            <a:fillRect/>
          </a:stretch>
        </p:blipFill>
        <p:spPr>
          <a:xfrm>
            <a:off x="1465898" y="4445318"/>
            <a:ext cx="2390775" cy="2257425"/>
          </a:xfrm>
          <a:prstGeom prst="rect">
            <a:avLst/>
          </a:prstGeom>
          <a:noFill/>
          <a:ln w="9525">
            <a:noFill/>
          </a:ln>
        </p:spPr>
      </p:pic>
      <p:sp>
        <p:nvSpPr>
          <p:cNvPr id="27" name="文本框 26"/>
          <p:cNvSpPr txBox="1"/>
          <p:nvPr/>
        </p:nvSpPr>
        <p:spPr>
          <a:xfrm>
            <a:off x="8075930" y="3465830"/>
            <a:ext cx="3109595" cy="275590"/>
          </a:xfrm>
          <a:prstGeom prst="rect">
            <a:avLst/>
          </a:prstGeom>
          <a:noFill/>
        </p:spPr>
        <p:txBody>
          <a:bodyPr wrap="square" rtlCol="0">
            <a:spAutoFit/>
          </a:bodyPr>
          <a:p>
            <a:r>
              <a:rPr lang="zh-CN" altLang="en-US" sz="1200" b="1" dirty="0">
                <a:solidFill>
                  <a:srgbClr val="008CFF"/>
                </a:solidFill>
                <a:latin typeface="微软雅黑" panose="020B0503020204020204" charset="-122"/>
                <a:ea typeface="微软雅黑" panose="020B0503020204020204" charset="-122"/>
                <a:cs typeface="微软雅黑" panose="020B0503020204020204" charset="-122"/>
                <a:sym typeface="+mn-ea"/>
              </a:rPr>
              <a:t>单位实名登记流程</a:t>
            </a:r>
            <a:r>
              <a:rPr lang="zh-CN" altLang="en-US" sz="1200" b="1" dirty="0">
                <a:solidFill>
                  <a:srgbClr val="008CFF"/>
                </a:solidFill>
                <a:latin typeface="微软雅黑" panose="020B0503020204020204" charset="-122"/>
                <a:ea typeface="微软雅黑" panose="020B0503020204020204" charset="-122"/>
                <a:cs typeface="微软雅黑" panose="020B0503020204020204" charset="-122"/>
                <a:sym typeface="+mn-ea"/>
              </a:rPr>
              <a:t>概览</a:t>
            </a:r>
            <a:endParaRPr lang="zh-CN" altLang="en-US" sz="1200" b="1" dirty="0">
              <a:solidFill>
                <a:srgbClr val="008CFF"/>
              </a:solidFill>
              <a:latin typeface="微软雅黑" panose="020B0503020204020204" charset="-122"/>
              <a:ea typeface="微软雅黑" panose="020B0503020204020204" charset="-122"/>
              <a:cs typeface="微软雅黑" panose="020B0503020204020204" charset="-122"/>
              <a:sym typeface="+mn-ea"/>
            </a:endParaRPr>
          </a:p>
        </p:txBody>
      </p:sp>
      <p:pic>
        <p:nvPicPr>
          <p:cNvPr id="28" name="图片 27" descr="bd4ce1d2925ecd675640d2a1b553765e_16813"/>
          <p:cNvPicPr>
            <a:picLocks noChangeAspect="1"/>
          </p:cNvPicPr>
          <p:nvPr/>
        </p:nvPicPr>
        <p:blipFill>
          <a:blip r:embed="rId4"/>
          <a:stretch>
            <a:fillRect/>
          </a:stretch>
        </p:blipFill>
        <p:spPr>
          <a:xfrm>
            <a:off x="5575300" y="3741420"/>
            <a:ext cx="6262370" cy="239966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灯片编号占位符 3"/>
          <p:cNvSpPr>
            <a:spLocks noGrp="1"/>
          </p:cNvSpPr>
          <p:nvPr/>
        </p:nvSpPr>
        <p:spPr>
          <a:xfrm>
            <a:off x="11624343" y="6565872"/>
            <a:ext cx="340360" cy="184665"/>
          </a:xfrm>
          <a:prstGeom prst="rect">
            <a:avLst/>
          </a:prstGeom>
        </p:spPr>
        <p:txBody>
          <a:bodyPr wrap="square" lIns="0" tIns="0" rIns="0" bIns="0">
            <a:spAutoFit/>
          </a:bodyPr>
          <a:lstStyle>
            <a:lvl1pPr marL="0">
              <a:defRPr sz="1200" b="0" i="0">
                <a:solidFill>
                  <a:schemeClr val="tx1"/>
                </a:solidFill>
                <a:latin typeface="微软雅黑" panose="020B0503020204020204" charset="-122"/>
                <a:ea typeface="+mn-ea"/>
                <a:cs typeface="微软雅黑" panose="020B0503020204020204" charset="-122"/>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95250">
              <a:spcBef>
                <a:spcPts val="125"/>
              </a:spcBef>
            </a:pPr>
            <a:fld id="{81D60167-4931-47E6-BA6A-407CBD079E47}" type="slidenum">
              <a:rPr lang="en-US" altLang="zh-CN" smtClean="0"/>
            </a:fld>
            <a:endParaRPr lang="en-US" altLang="zh-CN" dirty="0"/>
          </a:p>
        </p:txBody>
      </p:sp>
      <p:grpSp>
        <p:nvGrpSpPr>
          <p:cNvPr id="23" name="组 130"/>
          <p:cNvGrpSpPr/>
          <p:nvPr userDrawn="1"/>
        </p:nvGrpSpPr>
        <p:grpSpPr>
          <a:xfrm>
            <a:off x="114935" y="262255"/>
            <a:ext cx="332740" cy="417830"/>
            <a:chOff x="239349" y="116632"/>
            <a:chExt cx="348596" cy="470253"/>
          </a:xfrm>
        </p:grpSpPr>
        <p:sp>
          <p:nvSpPr>
            <p:cNvPr id="24" name="Freeform 5"/>
            <p:cNvSpPr/>
            <p:nvPr/>
          </p:nvSpPr>
          <p:spPr bwMode="auto">
            <a:xfrm>
              <a:off x="243499" y="129656"/>
              <a:ext cx="209312" cy="212544"/>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00B0F0"/>
            </a:solidFill>
            <a:ln>
              <a:noFill/>
            </a:ln>
          </p:spPr>
          <p:txBody>
            <a:bodyPr vert="horz" wrap="square" lIns="91416" tIns="45708" rIns="91416" bIns="45708"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3200" b="0" i="0" u="none" strike="noStrike" kern="1200" cap="none" spc="0" normalizeH="0" baseline="0" noProof="0" dirty="0">
                <a:ln>
                  <a:noFill/>
                </a:ln>
                <a:solidFill>
                  <a:prstClr val="black"/>
                </a:solidFill>
                <a:effectLst/>
                <a:uLnTx/>
                <a:uFillTx/>
                <a:latin typeface="Arial" panose="020B0604020202020204"/>
                <a:ea typeface="微软雅黑" panose="020B0503020204020204" charset="-122"/>
                <a:cs typeface="+mn-cs"/>
              </a:endParaRPr>
            </a:p>
          </p:txBody>
        </p:sp>
        <p:sp>
          <p:nvSpPr>
            <p:cNvPr id="25" name="Freeform 6"/>
            <p:cNvSpPr/>
            <p:nvPr/>
          </p:nvSpPr>
          <p:spPr bwMode="auto">
            <a:xfrm>
              <a:off x="378633" y="255262"/>
              <a:ext cx="209312" cy="214117"/>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92D050"/>
            </a:solidFill>
            <a:ln>
              <a:noFill/>
            </a:ln>
          </p:spPr>
          <p:txBody>
            <a:bodyPr vert="horz" wrap="square" lIns="91416" tIns="45708" rIns="91416" bIns="45708"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3200" b="0" i="0" u="none" strike="noStrike" kern="1200" cap="none" spc="0" normalizeH="0" baseline="0" noProof="0" dirty="0">
                <a:ln>
                  <a:noFill/>
                </a:ln>
                <a:solidFill>
                  <a:prstClr val="black"/>
                </a:solidFill>
                <a:effectLst/>
                <a:uLnTx/>
                <a:uFillTx/>
                <a:latin typeface="Arial" panose="020B0604020202020204"/>
                <a:ea typeface="微软雅黑" panose="020B0503020204020204" charset="-122"/>
                <a:cs typeface="+mn-cs"/>
              </a:endParaRPr>
            </a:p>
          </p:txBody>
        </p:sp>
        <p:sp>
          <p:nvSpPr>
            <p:cNvPr id="26" name="Freeform 7"/>
            <p:cNvSpPr/>
            <p:nvPr/>
          </p:nvSpPr>
          <p:spPr bwMode="auto">
            <a:xfrm>
              <a:off x="239349" y="116632"/>
              <a:ext cx="207736" cy="212544"/>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2E91F7"/>
            </a:solidFill>
            <a:ln>
              <a:noFill/>
            </a:ln>
          </p:spPr>
          <p:txBody>
            <a:bodyPr vert="horz" wrap="square" lIns="91416" tIns="45708" rIns="91416" bIns="45708"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3200" b="0" i="0" u="none" strike="noStrike" kern="1200" cap="none" spc="0" normalizeH="0" baseline="0" noProof="0" dirty="0">
                <a:ln>
                  <a:noFill/>
                </a:ln>
                <a:solidFill>
                  <a:prstClr val="black"/>
                </a:solidFill>
                <a:effectLst/>
                <a:uLnTx/>
                <a:uFillTx/>
                <a:latin typeface="Arial" panose="020B0604020202020204"/>
                <a:ea typeface="微软雅黑" panose="020B0503020204020204" charset="-122"/>
                <a:cs typeface="+mn-cs"/>
              </a:endParaRPr>
            </a:p>
          </p:txBody>
        </p:sp>
        <p:sp>
          <p:nvSpPr>
            <p:cNvPr id="29" name="Freeform 7"/>
            <p:cNvSpPr/>
            <p:nvPr/>
          </p:nvSpPr>
          <p:spPr bwMode="auto">
            <a:xfrm>
              <a:off x="239349" y="374341"/>
              <a:ext cx="207736" cy="212544"/>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2E91F7"/>
            </a:solidFill>
            <a:ln>
              <a:noFill/>
            </a:ln>
          </p:spPr>
          <p:txBody>
            <a:bodyPr vert="horz" wrap="square" lIns="91416" tIns="45708" rIns="91416" bIns="45708"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3200" b="0" i="0" u="none" strike="noStrike" kern="1200" cap="none" spc="0" normalizeH="0" baseline="0" noProof="0" dirty="0">
                <a:ln>
                  <a:noFill/>
                </a:ln>
                <a:solidFill>
                  <a:prstClr val="black"/>
                </a:solidFill>
                <a:effectLst/>
                <a:uLnTx/>
                <a:uFillTx/>
                <a:latin typeface="Arial" panose="020B0604020202020204"/>
                <a:ea typeface="微软雅黑" panose="020B0503020204020204" charset="-122"/>
                <a:cs typeface="+mn-cs"/>
              </a:endParaRPr>
            </a:p>
          </p:txBody>
        </p:sp>
      </p:grpSp>
      <p:sp>
        <p:nvSpPr>
          <p:cNvPr id="30" name="矩形 3"/>
          <p:cNvSpPr/>
          <p:nvPr userDrawn="1"/>
        </p:nvSpPr>
        <p:spPr>
          <a:xfrm>
            <a:off x="565785" y="187960"/>
            <a:ext cx="8234045" cy="551180"/>
          </a:xfrm>
          <a:custGeom>
            <a:avLst/>
            <a:gdLst/>
            <a:ahLst/>
            <a:cxnLst/>
            <a:rect l="l" t="t" r="r" b="b"/>
            <a:pathLst>
              <a:path w="6207016" h="486000">
                <a:moveTo>
                  <a:pt x="0" y="0"/>
                </a:moveTo>
                <a:lnTo>
                  <a:pt x="35496" y="0"/>
                </a:lnTo>
                <a:lnTo>
                  <a:pt x="730349" y="0"/>
                </a:lnTo>
                <a:lnTo>
                  <a:pt x="765845" y="0"/>
                </a:lnTo>
                <a:lnTo>
                  <a:pt x="5441170" y="0"/>
                </a:lnTo>
                <a:lnTo>
                  <a:pt x="5476666" y="0"/>
                </a:lnTo>
                <a:lnTo>
                  <a:pt x="6171520" y="0"/>
                </a:lnTo>
                <a:lnTo>
                  <a:pt x="6207016" y="0"/>
                </a:lnTo>
                <a:lnTo>
                  <a:pt x="5923310" y="486000"/>
                </a:lnTo>
                <a:lnTo>
                  <a:pt x="5887814" y="486000"/>
                </a:lnTo>
                <a:lnTo>
                  <a:pt x="5192960" y="486000"/>
                </a:lnTo>
                <a:lnTo>
                  <a:pt x="5157464" y="486000"/>
                </a:lnTo>
                <a:lnTo>
                  <a:pt x="765845" y="486000"/>
                </a:lnTo>
                <a:lnTo>
                  <a:pt x="730349" y="486000"/>
                </a:lnTo>
                <a:lnTo>
                  <a:pt x="35496" y="486000"/>
                </a:lnTo>
                <a:lnTo>
                  <a:pt x="0" y="486000"/>
                </a:lnTo>
                <a:close/>
              </a:path>
            </a:pathLst>
          </a:custGeom>
          <a:solidFill>
            <a:srgbClr val="2E91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200" b="0"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cs typeface="+mn-cs"/>
            </a:endParaRPr>
          </a:p>
        </p:txBody>
      </p:sp>
      <p:sp>
        <p:nvSpPr>
          <p:cNvPr id="31" name="标题 1"/>
          <p:cNvSpPr txBox="1">
            <a:spLocks noChangeArrowheads="1"/>
          </p:cNvSpPr>
          <p:nvPr/>
        </p:nvSpPr>
        <p:spPr bwMode="auto">
          <a:xfrm>
            <a:off x="657225" y="247015"/>
            <a:ext cx="8333740" cy="4330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fontAlgn="base">
              <a:lnSpc>
                <a:spcPct val="90000"/>
              </a:lnSpc>
              <a:spcBef>
                <a:spcPct val="0"/>
              </a:spcBef>
              <a:spcAft>
                <a:spcPct val="0"/>
              </a:spcAft>
              <a:defRPr/>
            </a:pPr>
            <a:r>
              <a:rPr lang="zh-CN" altLang="en-US" sz="2400" b="1" dirty="0">
                <a:solidFill>
                  <a:srgbClr val="FFFF00"/>
                </a:solidFill>
                <a:latin typeface="微软雅黑" panose="020B0503020204020204" charset="-122"/>
                <a:ea typeface="微软雅黑" panose="020B0503020204020204" charset="-122"/>
                <a:cs typeface="微软雅黑" panose="020B0503020204020204" charset="-122"/>
                <a:sym typeface="+mn-ea"/>
              </a:rPr>
              <a:t>登记流程丨</a:t>
            </a:r>
            <a:r>
              <a:rPr lang="zh-CN" altLang="en-US" sz="2400" b="1" dirty="0">
                <a:solidFill>
                  <a:schemeClr val="bg1"/>
                </a:solidFill>
                <a:latin typeface="微软雅黑" panose="020B0503020204020204" charset="-122"/>
                <a:ea typeface="微软雅黑" panose="020B0503020204020204" charset="-122"/>
                <a:cs typeface="微软雅黑" panose="020B0503020204020204" charset="-122"/>
                <a:sym typeface="+mn-ea"/>
              </a:rPr>
              <a:t>搭载销售实名登记流程</a:t>
            </a:r>
            <a:r>
              <a:rPr lang="en-US" altLang="zh-CN" sz="2400" b="1" dirty="0">
                <a:solidFill>
                  <a:schemeClr val="bg1"/>
                </a:solidFill>
                <a:latin typeface="微软雅黑" panose="020B0503020204020204" charset="-122"/>
                <a:ea typeface="微软雅黑" panose="020B0503020204020204" charset="-122"/>
                <a:cs typeface="微软雅黑" panose="020B0503020204020204" charset="-122"/>
                <a:sym typeface="+mn-ea"/>
              </a:rPr>
              <a:t> - </a:t>
            </a:r>
            <a:r>
              <a:rPr lang="zh-CN" altLang="en-US" sz="2400" b="1" dirty="0">
                <a:solidFill>
                  <a:schemeClr val="bg1"/>
                </a:solidFill>
                <a:latin typeface="微软雅黑" panose="020B0503020204020204" charset="-122"/>
                <a:ea typeface="微软雅黑" panose="020B0503020204020204" charset="-122"/>
                <a:cs typeface="微软雅黑" panose="020B0503020204020204" charset="-122"/>
                <a:sym typeface="+mn-ea"/>
              </a:rPr>
              <a:t>单位用户</a:t>
            </a:r>
            <a:endParaRPr lang="zh-CN" altLang="en-US" sz="2400" b="1" dirty="0">
              <a:solidFill>
                <a:schemeClr val="bg1"/>
              </a:solidFill>
              <a:latin typeface="微软雅黑" panose="020B0503020204020204" charset="-122"/>
              <a:ea typeface="微软雅黑" panose="020B0503020204020204" charset="-122"/>
              <a:cs typeface="微软雅黑" panose="020B0503020204020204" charset="-122"/>
              <a:sym typeface="+mn-ea"/>
            </a:endParaRPr>
          </a:p>
          <a:p>
            <a:pPr fontAlgn="base">
              <a:lnSpc>
                <a:spcPct val="90000"/>
              </a:lnSpc>
              <a:spcBef>
                <a:spcPct val="0"/>
              </a:spcBef>
              <a:spcAft>
                <a:spcPct val="0"/>
              </a:spcAft>
              <a:defRPr/>
            </a:pPr>
            <a:endParaRPr lang="zh-CN" altLang="en-US" sz="2400" b="1" dirty="0">
              <a:solidFill>
                <a:schemeClr val="bg1"/>
              </a:solidFill>
              <a:latin typeface="微软雅黑" panose="020B0503020204020204" charset="-122"/>
              <a:ea typeface="微软雅黑" panose="020B0503020204020204" charset="-122"/>
              <a:cs typeface="微软雅黑" panose="020B0503020204020204" charset="-122"/>
              <a:sym typeface="+mn-ea"/>
            </a:endParaRPr>
          </a:p>
        </p:txBody>
      </p:sp>
      <p:sp>
        <p:nvSpPr>
          <p:cNvPr id="8" name="文本框 7"/>
          <p:cNvSpPr txBox="1"/>
          <p:nvPr/>
        </p:nvSpPr>
        <p:spPr>
          <a:xfrm>
            <a:off x="918210" y="1725295"/>
            <a:ext cx="5080000" cy="368300"/>
          </a:xfrm>
          <a:prstGeom prst="rect">
            <a:avLst/>
          </a:prstGeom>
          <a:noFill/>
          <a:ln w="9525">
            <a:noFill/>
          </a:ln>
        </p:spPr>
        <p:txBody>
          <a:bodyPr>
            <a:spAutoFit/>
          </a:bodyPr>
          <a:p>
            <a:pPr indent="0"/>
            <a:endParaRPr lang="zh-CN" altLang="en-US"/>
          </a:p>
        </p:txBody>
      </p:sp>
      <p:sp>
        <p:nvSpPr>
          <p:cNvPr id="9" name="文本框 8"/>
          <p:cNvSpPr txBox="1"/>
          <p:nvPr/>
        </p:nvSpPr>
        <p:spPr>
          <a:xfrm>
            <a:off x="565785" y="1012825"/>
            <a:ext cx="3418205" cy="275590"/>
          </a:xfrm>
          <a:prstGeom prst="rect">
            <a:avLst/>
          </a:prstGeom>
          <a:noFill/>
        </p:spPr>
        <p:txBody>
          <a:bodyPr wrap="square" rtlCol="0">
            <a:spAutoFit/>
          </a:bodyPr>
          <a:p>
            <a:r>
              <a:rPr lang="en-US" altLang="zh-CN" sz="1200" b="1" dirty="0">
                <a:solidFill>
                  <a:schemeClr val="tx1"/>
                </a:solidFill>
                <a:latin typeface="微软雅黑" panose="020B0503020204020204" charset="-122"/>
                <a:ea typeface="微软雅黑" panose="020B0503020204020204" charset="-122"/>
                <a:cs typeface="微软雅黑" panose="020B0503020204020204" charset="-122"/>
                <a:sym typeface="+mn-ea"/>
              </a:rPr>
              <a:t>1</a:t>
            </a:r>
            <a:r>
              <a:rPr lang="zh-CN" altLang="en-US" sz="1200" b="1" dirty="0">
                <a:solidFill>
                  <a:schemeClr val="tx1"/>
                </a:solidFill>
                <a:latin typeface="微软雅黑" panose="020B0503020204020204" charset="-122"/>
                <a:ea typeface="微软雅黑" panose="020B0503020204020204" charset="-122"/>
                <a:cs typeface="微软雅黑" panose="020B0503020204020204" charset="-122"/>
                <a:sym typeface="+mn-ea"/>
              </a:rPr>
              <a:t>、打开实名登记小程序，切换至</a:t>
            </a:r>
            <a:r>
              <a:rPr lang="zh-CN" altLang="en-US" sz="1200" b="1" dirty="0">
                <a:solidFill>
                  <a:srgbClr val="C00000"/>
                </a:solidFill>
                <a:latin typeface="微软雅黑" panose="020B0503020204020204" charset="-122"/>
                <a:ea typeface="微软雅黑" panose="020B0503020204020204" charset="-122"/>
                <a:cs typeface="微软雅黑" panose="020B0503020204020204" charset="-122"/>
                <a:sym typeface="+mn-ea"/>
              </a:rPr>
              <a:t>单位</a:t>
            </a:r>
            <a:r>
              <a:rPr lang="zh-CN" altLang="en-US" sz="1200" b="1" dirty="0">
                <a:solidFill>
                  <a:srgbClr val="C00000"/>
                </a:solidFill>
                <a:latin typeface="微软雅黑" panose="020B0503020204020204" charset="-122"/>
                <a:ea typeface="微软雅黑" panose="020B0503020204020204" charset="-122"/>
                <a:cs typeface="微软雅黑" panose="020B0503020204020204" charset="-122"/>
                <a:sym typeface="+mn-ea"/>
              </a:rPr>
              <a:t>用户实名</a:t>
            </a:r>
            <a:endParaRPr lang="zh-CN" altLang="en-US" sz="1200" b="1" dirty="0">
              <a:solidFill>
                <a:srgbClr val="C00000"/>
              </a:solidFill>
              <a:latin typeface="微软雅黑" panose="020B0503020204020204" charset="-122"/>
              <a:ea typeface="微软雅黑" panose="020B0503020204020204" charset="-122"/>
              <a:cs typeface="微软雅黑" panose="020B0503020204020204" charset="-122"/>
              <a:sym typeface="+mn-ea"/>
            </a:endParaRPr>
          </a:p>
        </p:txBody>
      </p:sp>
      <p:sp>
        <p:nvSpPr>
          <p:cNvPr id="10" name="文本框 9"/>
          <p:cNvSpPr txBox="1"/>
          <p:nvPr/>
        </p:nvSpPr>
        <p:spPr>
          <a:xfrm>
            <a:off x="4478020" y="1012825"/>
            <a:ext cx="3109595" cy="275590"/>
          </a:xfrm>
          <a:prstGeom prst="rect">
            <a:avLst/>
          </a:prstGeom>
          <a:noFill/>
        </p:spPr>
        <p:txBody>
          <a:bodyPr wrap="square" rtlCol="0">
            <a:spAutoFit/>
          </a:bodyPr>
          <a:p>
            <a:r>
              <a:rPr lang="en-US" altLang="zh-CN" sz="1200" b="1" dirty="0">
                <a:solidFill>
                  <a:schemeClr val="tx1"/>
                </a:solidFill>
                <a:latin typeface="微软雅黑" panose="020B0503020204020204" charset="-122"/>
                <a:ea typeface="微软雅黑" panose="020B0503020204020204" charset="-122"/>
                <a:cs typeface="微软雅黑" panose="020B0503020204020204" charset="-122"/>
                <a:sym typeface="+mn-ea"/>
              </a:rPr>
              <a:t>2</a:t>
            </a:r>
            <a:r>
              <a:rPr lang="zh-CN" altLang="en-US" sz="1200" b="1" dirty="0">
                <a:solidFill>
                  <a:schemeClr val="tx1"/>
                </a:solidFill>
                <a:latin typeface="微软雅黑" panose="020B0503020204020204" charset="-122"/>
                <a:ea typeface="微软雅黑" panose="020B0503020204020204" charset="-122"/>
                <a:cs typeface="微软雅黑" panose="020B0503020204020204" charset="-122"/>
                <a:sym typeface="+mn-ea"/>
              </a:rPr>
              <a:t>、输入</a:t>
            </a:r>
            <a:r>
              <a:rPr lang="en-US" altLang="zh-CN" sz="1200" b="1" dirty="0">
                <a:solidFill>
                  <a:schemeClr val="tx1"/>
                </a:solidFill>
                <a:latin typeface="微软雅黑" panose="020B0503020204020204" charset="-122"/>
                <a:ea typeface="微软雅黑" panose="020B0503020204020204" charset="-122"/>
                <a:cs typeface="微软雅黑" panose="020B0503020204020204" charset="-122"/>
                <a:sym typeface="+mn-ea"/>
              </a:rPr>
              <a:t>ICCID</a:t>
            </a:r>
            <a:r>
              <a:rPr lang="zh-CN" altLang="en-US" sz="1200" b="1" dirty="0">
                <a:solidFill>
                  <a:schemeClr val="tx1"/>
                </a:solidFill>
                <a:latin typeface="微软雅黑" panose="020B0503020204020204" charset="-122"/>
                <a:ea typeface="微软雅黑" panose="020B0503020204020204" charset="-122"/>
                <a:cs typeface="微软雅黑" panose="020B0503020204020204" charset="-122"/>
                <a:sym typeface="+mn-ea"/>
              </a:rPr>
              <a:t>，支持</a:t>
            </a:r>
            <a:r>
              <a:rPr lang="zh-CN" altLang="en-US" sz="1200" b="1" dirty="0">
                <a:solidFill>
                  <a:schemeClr val="tx1"/>
                </a:solidFill>
                <a:latin typeface="微软雅黑" panose="020B0503020204020204" charset="-122"/>
                <a:ea typeface="微软雅黑" panose="020B0503020204020204" charset="-122"/>
                <a:cs typeface="微软雅黑" panose="020B0503020204020204" charset="-122"/>
                <a:sym typeface="+mn-ea"/>
              </a:rPr>
              <a:t>多张，点击下一步</a:t>
            </a:r>
            <a:endParaRPr lang="zh-CN" altLang="en-US" sz="1200" b="1" dirty="0">
              <a:solidFill>
                <a:schemeClr val="tx1"/>
              </a:solidFill>
              <a:latin typeface="微软雅黑" panose="020B0503020204020204" charset="-122"/>
              <a:ea typeface="微软雅黑" panose="020B0503020204020204" charset="-122"/>
              <a:cs typeface="微软雅黑" panose="020B0503020204020204" charset="-122"/>
              <a:sym typeface="+mn-ea"/>
            </a:endParaRPr>
          </a:p>
        </p:txBody>
      </p:sp>
      <p:sp>
        <p:nvSpPr>
          <p:cNvPr id="15" name="文本框 14"/>
          <p:cNvSpPr txBox="1"/>
          <p:nvPr/>
        </p:nvSpPr>
        <p:spPr>
          <a:xfrm>
            <a:off x="8603615" y="1022985"/>
            <a:ext cx="3109595" cy="460375"/>
          </a:xfrm>
          <a:prstGeom prst="rect">
            <a:avLst/>
          </a:prstGeom>
          <a:noFill/>
        </p:spPr>
        <p:txBody>
          <a:bodyPr wrap="square" rtlCol="0">
            <a:spAutoFit/>
          </a:bodyPr>
          <a:p>
            <a:r>
              <a:rPr lang="en-US" altLang="zh-CN" sz="1200" b="1" dirty="0">
                <a:solidFill>
                  <a:schemeClr val="tx1"/>
                </a:solidFill>
                <a:latin typeface="微软雅黑" panose="020B0503020204020204" charset="-122"/>
                <a:ea typeface="微软雅黑" panose="020B0503020204020204" charset="-122"/>
                <a:cs typeface="微软雅黑" panose="020B0503020204020204" charset="-122"/>
                <a:sym typeface="+mn-ea"/>
              </a:rPr>
              <a:t>3</a:t>
            </a:r>
            <a:r>
              <a:rPr lang="zh-CN" altLang="en-US" sz="1200" b="1" dirty="0">
                <a:solidFill>
                  <a:schemeClr val="tx1"/>
                </a:solidFill>
                <a:latin typeface="微软雅黑" panose="020B0503020204020204" charset="-122"/>
                <a:ea typeface="微软雅黑" panose="020B0503020204020204" charset="-122"/>
                <a:cs typeface="微软雅黑" panose="020B0503020204020204" charset="-122"/>
                <a:sym typeface="+mn-ea"/>
              </a:rPr>
              <a:t>、拍摄单位</a:t>
            </a:r>
            <a:r>
              <a:rPr lang="zh-CN" altLang="en-US" sz="1200" b="1" dirty="0">
                <a:solidFill>
                  <a:schemeClr val="tx1"/>
                </a:solidFill>
                <a:latin typeface="微软雅黑" panose="020B0503020204020204" charset="-122"/>
                <a:ea typeface="微软雅黑" panose="020B0503020204020204" charset="-122"/>
                <a:cs typeface="微软雅黑" panose="020B0503020204020204" charset="-122"/>
                <a:sym typeface="+mn-ea"/>
              </a:rPr>
              <a:t>用户证件，进行单位信息校验</a:t>
            </a:r>
            <a:endParaRPr lang="en-US" altLang="zh-CN" sz="1200" b="1" dirty="0">
              <a:solidFill>
                <a:schemeClr val="tx1"/>
              </a:solidFill>
              <a:latin typeface="微软雅黑" panose="020B0503020204020204" charset="-122"/>
              <a:ea typeface="微软雅黑" panose="020B0503020204020204" charset="-122"/>
              <a:cs typeface="微软雅黑" panose="020B0503020204020204" charset="-122"/>
              <a:sym typeface="+mn-ea"/>
            </a:endParaRPr>
          </a:p>
          <a:p>
            <a:r>
              <a:rPr lang="en-US" altLang="zh-CN" sz="1200" b="1" dirty="0">
                <a:solidFill>
                  <a:schemeClr val="tx1"/>
                </a:solidFill>
                <a:latin typeface="微软雅黑" panose="020B0503020204020204" charset="-122"/>
                <a:ea typeface="微软雅黑" panose="020B0503020204020204" charset="-122"/>
                <a:cs typeface="微软雅黑" panose="020B0503020204020204" charset="-122"/>
                <a:sym typeface="+mn-ea"/>
              </a:rPr>
              <a:t>   </a:t>
            </a:r>
            <a:endParaRPr lang="en-US" altLang="zh-CN" sz="1200" b="1" dirty="0">
              <a:solidFill>
                <a:schemeClr val="tx1"/>
              </a:solidFill>
              <a:latin typeface="微软雅黑" panose="020B0503020204020204" charset="-122"/>
              <a:ea typeface="微软雅黑" panose="020B0503020204020204" charset="-122"/>
              <a:cs typeface="微软雅黑" panose="020B0503020204020204" charset="-122"/>
              <a:sym typeface="+mn-ea"/>
            </a:endParaRPr>
          </a:p>
        </p:txBody>
      </p:sp>
      <p:pic>
        <p:nvPicPr>
          <p:cNvPr id="12" name="图片 11" descr="e807edfddfe539f39eee9b2d4c0d279a_116727"/>
          <p:cNvPicPr>
            <a:picLocks noChangeAspect="1"/>
          </p:cNvPicPr>
          <p:nvPr/>
        </p:nvPicPr>
        <p:blipFill>
          <a:blip r:embed="rId1"/>
          <a:stretch>
            <a:fillRect/>
          </a:stretch>
        </p:blipFill>
        <p:spPr>
          <a:xfrm>
            <a:off x="4664075" y="1373505"/>
            <a:ext cx="2545715" cy="4555490"/>
          </a:xfrm>
          <a:prstGeom prst="rect">
            <a:avLst/>
          </a:prstGeom>
        </p:spPr>
      </p:pic>
      <p:sp>
        <p:nvSpPr>
          <p:cNvPr id="16" name="文本框 15"/>
          <p:cNvSpPr txBox="1"/>
          <p:nvPr/>
        </p:nvSpPr>
        <p:spPr>
          <a:xfrm>
            <a:off x="4487545" y="6014085"/>
            <a:ext cx="3217545" cy="460375"/>
          </a:xfrm>
          <a:prstGeom prst="rect">
            <a:avLst/>
          </a:prstGeom>
          <a:noFill/>
          <a:ln w="9525">
            <a:noFill/>
          </a:ln>
        </p:spPr>
        <p:txBody>
          <a:bodyPr wrap="square">
            <a:spAutoFit/>
          </a:bodyPr>
          <a:p>
            <a:pPr indent="0"/>
            <a:r>
              <a:rPr lang="zh-CN" sz="1200" b="0">
                <a:latin typeface="仿宋" panose="02010609060101010101" charset="-122"/>
                <a:ea typeface="仿宋" panose="02010609060101010101" charset="-122"/>
              </a:rPr>
              <a:t>注：小程序单位实名目前一次最多输入</a:t>
            </a:r>
            <a:r>
              <a:rPr lang="zh-CN" sz="1200" b="0">
                <a:latin typeface="仿宋" panose="02010609060101010101" charset="-122"/>
                <a:ea typeface="仿宋" panose="02010609060101010101" charset="-122"/>
              </a:rPr>
              <a:t>十张卡</a:t>
            </a:r>
            <a:endParaRPr lang="zh-CN" sz="1200" b="0">
              <a:latin typeface="仿宋" panose="02010609060101010101" charset="-122"/>
              <a:ea typeface="仿宋" panose="02010609060101010101" charset="-122"/>
            </a:endParaRPr>
          </a:p>
        </p:txBody>
      </p:sp>
      <p:sp>
        <p:nvSpPr>
          <p:cNvPr id="17" name="灯片编号占位符 3"/>
          <p:cNvSpPr>
            <a:spLocks noGrp="1"/>
          </p:cNvSpPr>
          <p:nvPr/>
        </p:nvSpPr>
        <p:spPr>
          <a:xfrm>
            <a:off x="7312058" y="6532217"/>
            <a:ext cx="340360" cy="184665"/>
          </a:xfrm>
          <a:prstGeom prst="rect">
            <a:avLst/>
          </a:prstGeom>
        </p:spPr>
        <p:txBody>
          <a:bodyPr wrap="square" lIns="0" tIns="0" rIns="0" bIns="0">
            <a:spAutoFit/>
          </a:bodyPr>
          <a:lstStyle>
            <a:lvl1pPr marL="0">
              <a:defRPr sz="1200" b="0" i="0">
                <a:solidFill>
                  <a:schemeClr val="tx1"/>
                </a:solidFill>
                <a:latin typeface="微软雅黑" panose="020B0503020204020204" charset="-122"/>
                <a:ea typeface="+mn-ea"/>
                <a:cs typeface="微软雅黑" panose="020B0503020204020204" charset="-122"/>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95250">
              <a:spcBef>
                <a:spcPts val="125"/>
              </a:spcBef>
            </a:pPr>
            <a:fld id="{81D60167-4931-47E6-BA6A-407CBD079E47}" type="slidenum">
              <a:rPr lang="en-US" altLang="zh-CN" smtClean="0"/>
            </a:fld>
            <a:endParaRPr lang="en-US" altLang="zh-CN" dirty="0"/>
          </a:p>
        </p:txBody>
      </p:sp>
      <p:pic>
        <p:nvPicPr>
          <p:cNvPr id="18" name="图片 39" descr="温馨提示 (1)"/>
          <p:cNvPicPr>
            <a:picLocks noChangeAspect="1"/>
          </p:cNvPicPr>
          <p:nvPr/>
        </p:nvPicPr>
        <p:blipFill>
          <a:blip r:embed="rId2"/>
          <a:stretch>
            <a:fillRect/>
          </a:stretch>
        </p:blipFill>
        <p:spPr>
          <a:xfrm>
            <a:off x="4271645" y="6014085"/>
            <a:ext cx="215900" cy="205740"/>
          </a:xfrm>
          <a:prstGeom prst="rect">
            <a:avLst/>
          </a:prstGeom>
        </p:spPr>
      </p:pic>
      <p:pic>
        <p:nvPicPr>
          <p:cNvPr id="19" name="图片 18" descr="D:\Users\user\Desktop\搭载销售首页.png搭载销售首页"/>
          <p:cNvPicPr>
            <a:picLocks noChangeAspect="1"/>
          </p:cNvPicPr>
          <p:nvPr/>
        </p:nvPicPr>
        <p:blipFill>
          <a:blip r:embed="rId3"/>
          <a:srcRect/>
          <a:stretch>
            <a:fillRect/>
          </a:stretch>
        </p:blipFill>
        <p:spPr>
          <a:xfrm>
            <a:off x="723265" y="1373505"/>
            <a:ext cx="2449830" cy="4878070"/>
          </a:xfrm>
          <a:prstGeom prst="rect">
            <a:avLst/>
          </a:prstGeom>
        </p:spPr>
      </p:pic>
      <p:pic>
        <p:nvPicPr>
          <p:cNvPr id="20" name="图片 19" descr="D:\Users\user\Desktop\新企业认证.png新企业认证"/>
          <p:cNvPicPr>
            <a:picLocks noChangeAspect="1"/>
          </p:cNvPicPr>
          <p:nvPr/>
        </p:nvPicPr>
        <p:blipFill>
          <a:blip r:embed="rId4"/>
          <a:srcRect/>
          <a:stretch>
            <a:fillRect/>
          </a:stretch>
        </p:blipFill>
        <p:spPr>
          <a:xfrm>
            <a:off x="8849043" y="1483360"/>
            <a:ext cx="2380615" cy="4425315"/>
          </a:xfrm>
          <a:prstGeom prst="rect">
            <a:avLst/>
          </a:prstGeom>
        </p:spPr>
      </p:pic>
    </p:spTree>
  </p:cSld>
  <p:clrMapOvr>
    <a:masterClrMapping/>
  </p:clrMapOvr>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6.xml><?xml version="1.0" encoding="utf-8"?>
<p:tagLst xmlns:p="http://schemas.openxmlformats.org/presentationml/2006/main">
  <p:tag name="KSO_WM_BEAUTIFY_FLAG" val=""/>
</p:tagLst>
</file>

<file path=ppt/tags/tag17.xml><?xml version="1.0" encoding="utf-8"?>
<p:tagLst xmlns:p="http://schemas.openxmlformats.org/presentationml/2006/main">
  <p:tag name="KSO_WM_BEAUTIFY_FLAG" val=""/>
</p:tagLst>
</file>

<file path=ppt/tags/tag18.xml><?xml version="1.0" encoding="utf-8"?>
<p:tagLst xmlns:p="http://schemas.openxmlformats.org/presentationml/2006/main">
  <p:tag name="KSO_WM_BEAUTIFY_FLAG" val=""/>
</p:tagLst>
</file>

<file path=ppt/tags/tag19.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20.xml><?xml version="1.0" encoding="utf-8"?>
<p:tagLst xmlns:p="http://schemas.openxmlformats.org/presentationml/2006/main">
  <p:tag name="KSO_WM_BEAUTIFY_FLAG" val=""/>
</p:tagLst>
</file>

<file path=ppt/tags/tag21.xml><?xml version="1.0" encoding="utf-8"?>
<p:tagLst xmlns:p="http://schemas.openxmlformats.org/presentationml/2006/main">
  <p:tag name="KSO_WM_BEAUTIFY_FLAG" val=""/>
</p:tagLst>
</file>

<file path=ppt/tags/tag22.xml><?xml version="1.0" encoding="utf-8"?>
<p:tagLst xmlns:p="http://schemas.openxmlformats.org/presentationml/2006/main">
  <p:tag name="KSO_WM_BEAUTIFY_FLAG" val=""/>
</p:tagLst>
</file>

<file path=ppt/tags/tag23.xml><?xml version="1.0" encoding="utf-8"?>
<p:tagLst xmlns:p="http://schemas.openxmlformats.org/presentationml/2006/main">
  <p:tag name="KSO_WM_BEAUTIFY_FLAG" val=""/>
</p:tagLst>
</file>

<file path=ppt/tags/tag24.xml><?xml version="1.0" encoding="utf-8"?>
<p:tagLst xmlns:p="http://schemas.openxmlformats.org/presentationml/2006/main">
  <p:tag name="KSO_WM_BEAUTIFY_FLAG" val=""/>
</p:tagLst>
</file>

<file path=ppt/tags/tag25.xml><?xml version="1.0" encoding="utf-8"?>
<p:tagLst xmlns:p="http://schemas.openxmlformats.org/presentationml/2006/main">
  <p:tag name="KSO_WM_BEAUTIFY_FLAG" val=""/>
</p:tagLst>
</file>

<file path=ppt/tags/tag26.xml><?xml version="1.0" encoding="utf-8"?>
<p:tagLst xmlns:p="http://schemas.openxmlformats.org/presentationml/2006/main">
  <p:tag name="KSO_WM_BEAUTIFY_FLAG" val=""/>
</p:tagLst>
</file>

<file path=ppt/tags/tag27.xml><?xml version="1.0" encoding="utf-8"?>
<p:tagLst xmlns:p="http://schemas.openxmlformats.org/presentationml/2006/main">
  <p:tag name="KSO_WM_BEAUTIFY_FLAG" val=""/>
</p:tagLst>
</file>

<file path=ppt/tags/tag28.xml><?xml version="1.0" encoding="utf-8"?>
<p:tagLst xmlns:p="http://schemas.openxmlformats.org/presentationml/2006/main">
  <p:tag name="KSO_WM_BEAUTIFY_FLAG" val=""/>
</p:tagLst>
</file>

<file path=ppt/tags/tag29.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30.xml><?xml version="1.0" encoding="utf-8"?>
<p:tagLst xmlns:p="http://schemas.openxmlformats.org/presentationml/2006/main">
  <p:tag name="KSO_WM_BEAUTIFY_FLAG" val=""/>
</p:tagLst>
</file>

<file path=ppt/tags/tag31.xml><?xml version="1.0" encoding="utf-8"?>
<p:tagLst xmlns:p="http://schemas.openxmlformats.org/presentationml/2006/main">
  <p:tag name="KSO_WM_BEAUTIFY_FLAG" val=""/>
</p:tagLst>
</file>

<file path=ppt/tags/tag32.xml><?xml version="1.0" encoding="utf-8"?>
<p:tagLst xmlns:p="http://schemas.openxmlformats.org/presentationml/2006/main">
  <p:tag name="KSO_WM_BEAUTIFY_FLAG" val=""/>
</p:tagLst>
</file>

<file path=ppt/tags/tag33.xml><?xml version="1.0" encoding="utf-8"?>
<p:tagLst xmlns:p="http://schemas.openxmlformats.org/presentationml/2006/main">
  <p:tag name="KSO_WM_BEAUTIFY_FLAG" val=""/>
</p:tagLst>
</file>

<file path=ppt/tags/tag34.xml><?xml version="1.0" encoding="utf-8"?>
<p:tagLst xmlns:p="http://schemas.openxmlformats.org/presentationml/2006/main">
  <p:tag name="KSO_WM_BEAUTIFY_FLAG" val=""/>
</p:tagLst>
</file>

<file path=ppt/tags/tag35.xml><?xml version="1.0" encoding="utf-8"?>
<p:tagLst xmlns:p="http://schemas.openxmlformats.org/presentationml/2006/main">
  <p:tag name="KSO_WM_BEAUTIFY_FLAG" val=""/>
</p:tagLst>
</file>

<file path=ppt/tags/tag36.xml><?xml version="1.0" encoding="utf-8"?>
<p:tagLst xmlns:p="http://schemas.openxmlformats.org/presentationml/2006/main">
  <p:tag name="KSO_WM_BEAUTIFY_FLAG" val=""/>
</p:tagLst>
</file>

<file path=ppt/tags/tag37.xml><?xml version="1.0" encoding="utf-8"?>
<p:tagLst xmlns:p="http://schemas.openxmlformats.org/presentationml/2006/main">
  <p:tag name="KSO_WM_BEAUTIFY_FLAG" val=""/>
</p:tagLst>
</file>

<file path=ppt/tags/tag38.xml><?xml version="1.0" encoding="utf-8"?>
<p:tagLst xmlns:p="http://schemas.openxmlformats.org/presentationml/2006/main">
  <p:tag name="KSO_WM_BEAUTIFY_FLAG" val=""/>
</p:tagLst>
</file>

<file path=ppt/tags/tag39.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40.xml><?xml version="1.0" encoding="utf-8"?>
<p:tagLst xmlns:p="http://schemas.openxmlformats.org/presentationml/2006/main">
  <p:tag name="KSO_WM_BEAUTIFY_FLAG" val=""/>
</p:tagLst>
</file>

<file path=ppt/tags/tag41.xml><?xml version="1.0" encoding="utf-8"?>
<p:tagLst xmlns:p="http://schemas.openxmlformats.org/presentationml/2006/main">
  <p:tag name="KSO_WM_BEAUTIFY_FLAG" val=""/>
</p:tagLst>
</file>

<file path=ppt/tags/tag42.xml><?xml version="1.0" encoding="utf-8"?>
<p:tagLst xmlns:p="http://schemas.openxmlformats.org/presentationml/2006/main">
  <p:tag name="KSO_WM_BEAUTIFY_FLAG" val=""/>
</p:tagLst>
</file>

<file path=ppt/tags/tag43.xml><?xml version="1.0" encoding="utf-8"?>
<p:tagLst xmlns:p="http://schemas.openxmlformats.org/presentationml/2006/main">
  <p:tag name="commondata" val="eyJoZGlkIjoiOWQ1OWE4ZDIzNGE0MzNlYWM3OTAzMTdiZWY5ZWJjOWIifQ=="/>
</p:tagLst>
</file>

<file path=ppt/tags/tag5.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Black-Arial">
      <a:majorFont>
        <a:latin typeface="Arial Black"/>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3262</Words>
  <Application>WPS 演示</Application>
  <PresentationFormat>宽屏</PresentationFormat>
  <Paragraphs>262</Paragraphs>
  <Slides>12</Slides>
  <Notes>4</Notes>
  <HiddenSlides>0</HiddenSlides>
  <MMClips>0</MMClips>
  <ScaleCrop>false</ScaleCrop>
  <HeadingPairs>
    <vt:vector size="8" baseType="variant">
      <vt:variant>
        <vt:lpstr>已用的字体</vt:lpstr>
      </vt:variant>
      <vt:variant>
        <vt:i4>16</vt:i4>
      </vt:variant>
      <vt:variant>
        <vt:lpstr>主题</vt:lpstr>
      </vt:variant>
      <vt:variant>
        <vt:i4>2</vt:i4>
      </vt:variant>
      <vt:variant>
        <vt:lpstr>嵌入 OLE 服务器</vt:lpstr>
      </vt:variant>
      <vt:variant>
        <vt:i4>1</vt:i4>
      </vt:variant>
      <vt:variant>
        <vt:lpstr>幻灯片标题</vt:lpstr>
      </vt:variant>
      <vt:variant>
        <vt:i4>12</vt:i4>
      </vt:variant>
    </vt:vector>
  </HeadingPairs>
  <TitlesOfParts>
    <vt:vector size="31" baseType="lpstr">
      <vt:lpstr>Arial</vt:lpstr>
      <vt:lpstr>宋体</vt:lpstr>
      <vt:lpstr>Wingdings</vt:lpstr>
      <vt:lpstr>微软雅黑</vt:lpstr>
      <vt:lpstr>等线</vt:lpstr>
      <vt:lpstr>方正黑体简体</vt:lpstr>
      <vt:lpstr>Roboto</vt:lpstr>
      <vt:lpstr>Franklin Gothic Book</vt:lpstr>
      <vt:lpstr>Arial</vt:lpstr>
      <vt:lpstr>黑体</vt:lpstr>
      <vt:lpstr>Wingdings</vt:lpstr>
      <vt:lpstr>Times New Roman</vt:lpstr>
      <vt:lpstr>仿宋</vt:lpstr>
      <vt:lpstr>Calibri</vt:lpstr>
      <vt:lpstr>Arial Unicode MS</vt:lpstr>
      <vt:lpstr>Arial Black</vt:lpstr>
      <vt:lpstr>Office Theme</vt:lpstr>
      <vt:lpstr>Office 主题​​</vt:lpstr>
      <vt:lpstr>Visio.Drawing.15</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空白演示</dc:title>
  <dc:creator/>
  <cp:lastModifiedBy>龚誌</cp:lastModifiedBy>
  <cp:revision>209</cp:revision>
  <dcterms:created xsi:type="dcterms:W3CDTF">2019-06-19T02:08:00Z</dcterms:created>
  <dcterms:modified xsi:type="dcterms:W3CDTF">2024-12-26T02:09:19Z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2052-12.1.0.16388</vt:lpwstr>
  </property>
  <property fmtid="{D5CDD505-2E9C-101B-9397-08002B2CF9AE}" pid="3" name="ICV">
    <vt:lpwstr>1B7D63E6C5004CA6B84553C93967E5E2_13</vt:lpwstr>
  </property>
</Properties>
</file>